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33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5" r:id="rId23"/>
    <p:sldId id="286" r:id="rId24"/>
    <p:sldId id="287" r:id="rId25"/>
    <p:sldId id="288" r:id="rId26"/>
    <p:sldId id="289" r:id="rId27"/>
    <p:sldId id="290" r:id="rId28"/>
    <p:sldId id="291" r:id="rId29"/>
    <p:sldId id="292" r:id="rId30"/>
    <p:sldId id="324" r:id="rId31"/>
    <p:sldId id="325" r:id="rId32"/>
    <p:sldId id="326" r:id="rId33"/>
    <p:sldId id="327" r:id="rId34"/>
    <p:sldId id="316" r:id="rId35"/>
    <p:sldId id="330" r:id="rId36"/>
    <p:sldId id="317" r:id="rId37"/>
    <p:sldId id="318" r:id="rId38"/>
    <p:sldId id="319" r:id="rId39"/>
    <p:sldId id="328" r:id="rId40"/>
    <p:sldId id="329" r:id="rId41"/>
    <p:sldId id="331" r:id="rId42"/>
    <p:sldId id="320" r:id="rId43"/>
    <p:sldId id="332" r:id="rId44"/>
    <p:sldId id="321" r:id="rId45"/>
    <p:sldId id="333" r:id="rId46"/>
    <p:sldId id="334"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1152"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D680A-7530-4899-9AFB-FBD01D0CE5AD}" type="datetimeFigureOut">
              <a:rPr lang="en-US" smtClean="0"/>
              <a:t>12/08/2023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8EE9F-1F07-4C39-B7BF-0EDD823307D9}" type="slidenum">
              <a:rPr lang="en-US" smtClean="0"/>
              <a:t>‹#›</a:t>
            </a:fld>
            <a:endParaRPr lang="en-US"/>
          </a:p>
        </p:txBody>
      </p:sp>
    </p:spTree>
    <p:extLst>
      <p:ext uri="{BB962C8B-B14F-4D97-AF65-F5344CB8AC3E}">
        <p14:creationId xmlns:p14="http://schemas.microsoft.com/office/powerpoint/2010/main" val="2907843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sz="1600">
                <a:solidFill>
                  <a:srgbClr val="FF0000"/>
                </a:solidFill>
              </a:defRPr>
            </a:lvl1pPr>
          </a:lstStyle>
          <a:p>
            <a:fld id="{7A56DD26-32A4-2A43-990A-6F7E5E73786E}" type="datetimeFigureOut">
              <a:rPr lang="en-US" smtClean="0"/>
              <a:pPr/>
              <a:t>12/08/2023</a:t>
            </a:fld>
            <a:endParaRPr lang="en-US"/>
          </a:p>
        </p:txBody>
      </p:sp>
      <p:sp>
        <p:nvSpPr>
          <p:cNvPr id="5" name="Footer Placeholder 4"/>
          <p:cNvSpPr>
            <a:spLocks noGrp="1"/>
          </p:cNvSpPr>
          <p:nvPr>
            <p:ph type="ftr" sz="quarter" idx="11"/>
          </p:nvPr>
        </p:nvSpPr>
        <p:spPr/>
        <p:txBody>
          <a:bodyPr/>
          <a:lstStyle>
            <a:lvl1pPr>
              <a:defRPr sz="1600">
                <a:solidFill>
                  <a:srgbClr val="FF0000"/>
                </a:solidFill>
              </a:defRPr>
            </a:lvl1pPr>
          </a:lstStyle>
          <a:p>
            <a:endParaRPr lang="en-US"/>
          </a:p>
        </p:txBody>
      </p:sp>
      <p:sp>
        <p:nvSpPr>
          <p:cNvPr id="6" name="Slide Number Placeholder 5"/>
          <p:cNvSpPr>
            <a:spLocks noGrp="1"/>
          </p:cNvSpPr>
          <p:nvPr>
            <p:ph type="sldNum" sz="quarter" idx="12"/>
          </p:nvPr>
        </p:nvSpPr>
        <p:spPr/>
        <p:txBody>
          <a:bodyPr/>
          <a:lstStyle>
            <a:lvl1pPr>
              <a:defRPr sz="1600">
                <a:solidFill>
                  <a:srgbClr val="FF0000"/>
                </a:solidFill>
              </a:defRPr>
            </a:lvl1pPr>
          </a:lstStyle>
          <a:p>
            <a:fld id="{186AF604-6CBA-6F4A-A6F6-26E48A4D0E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12/08/2023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12/08/2023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323530" y="217050"/>
            <a:ext cx="8245094" cy="515505"/>
          </a:xfrm>
        </p:spPr>
        <p:txBody>
          <a:bodyPr>
            <a:normAutofit/>
          </a:bodyPr>
          <a:lstStyle>
            <a:lvl1pPr>
              <a:defRPr sz="2400" b="1">
                <a:solidFill>
                  <a:srgbClr val="C00000"/>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22363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12/08/2023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12/08/2023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56DD26-32A4-2A43-990A-6F7E5E73786E}" type="datetimeFigureOut">
              <a:rPr lang="en-US" smtClean="0"/>
              <a:t>12/08/2023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56DD26-32A4-2A43-990A-6F7E5E73786E}" type="datetimeFigureOut">
              <a:rPr lang="en-US" smtClean="0"/>
              <a:t>12/08/2023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56DD26-32A4-2A43-990A-6F7E5E73786E}" type="datetimeFigureOut">
              <a:rPr lang="en-US" smtClean="0"/>
              <a:t>12/08/2023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12/08/2023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12/08/2023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12/08/2023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600">
                <a:solidFill>
                  <a:srgbClr val="FF0000"/>
                </a:solidFill>
              </a:defRPr>
            </a:lvl1pPr>
          </a:lstStyle>
          <a:p>
            <a:fld id="{7A56DD26-32A4-2A43-990A-6F7E5E73786E}" type="datetimeFigureOut">
              <a:rPr lang="en-US" smtClean="0"/>
              <a:pPr/>
              <a:t>12/08/2023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600">
                <a:solidFill>
                  <a:srgbClr val="FF00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600">
                <a:solidFill>
                  <a:srgbClr val="FF0000"/>
                </a:solidFill>
              </a:defRPr>
            </a:lvl1pPr>
          </a:lstStyle>
          <a:p>
            <a:fld id="{186AF604-6CBA-6F4A-A6F6-26E48A4D0E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7446" y="2537119"/>
            <a:ext cx="7886700" cy="754606"/>
          </a:xfrm>
        </p:spPr>
        <p:txBody>
          <a:bodyPr anchor="ctr" anchorCtr="0">
            <a:normAutofit/>
          </a:bodyPr>
          <a:lstStyle/>
          <a:p>
            <a:pPr algn="ctr"/>
            <a:r>
              <a:rPr lang="en-US" sz="2700">
                <a:latin typeface="Amasis MT Pro" panose="020B0604020202020204" pitchFamily="18" charset="0"/>
              </a:rPr>
              <a:t>PHÂN TÍCH THIẾT KẾ YÊU CẦU</a:t>
            </a:r>
            <a:endParaRPr lang="en-US" sz="2700" dirty="0">
              <a:latin typeface="Amasis MT Pro" panose="020B0604020202020204" pitchFamily="18" charset="0"/>
            </a:endParaRPr>
          </a:p>
        </p:txBody>
      </p:sp>
      <p:sp>
        <p:nvSpPr>
          <p:cNvPr id="3" name="Subtitle 2"/>
          <p:cNvSpPr>
            <a:spLocks noGrp="1"/>
          </p:cNvSpPr>
          <p:nvPr>
            <p:ph type="subTitle" idx="4294967295"/>
          </p:nvPr>
        </p:nvSpPr>
        <p:spPr>
          <a:xfrm>
            <a:off x="930359" y="3094564"/>
            <a:ext cx="7586179" cy="394322"/>
          </a:xfrm>
        </p:spPr>
        <p:txBody>
          <a:bodyPr>
            <a:noAutofit/>
          </a:bodyPr>
          <a:lstStyle/>
          <a:p>
            <a:pPr marL="0" indent="0" algn="ctr">
              <a:buNone/>
            </a:pPr>
            <a:r>
              <a:rPr lang="en-US" sz="2400">
                <a:solidFill>
                  <a:schemeClr val="tx2"/>
                </a:solidFill>
              </a:rPr>
              <a:t>(Requirements Analysis and Design )</a:t>
            </a:r>
            <a:endParaRPr lang="en-US" sz="2400" b="1" dirty="0">
              <a:solidFill>
                <a:srgbClr val="D24726"/>
              </a:solidFill>
              <a:effectLst>
                <a:outerShdw blurRad="38100" dist="38100" dir="2700000" algn="tl">
                  <a:srgbClr val="000000">
                    <a:alpha val="43137"/>
                  </a:srgbClr>
                </a:outerShdw>
              </a:effectLst>
              <a:latin typeface="Amasis MT Pro" panose="020B0604020202020204" pitchFamily="18" charset="0"/>
            </a:endParaRPr>
          </a:p>
        </p:txBody>
      </p:sp>
      <p:sp>
        <p:nvSpPr>
          <p:cNvPr id="5" name="Subtitle 2">
            <a:extLst>
              <a:ext uri="{FF2B5EF4-FFF2-40B4-BE49-F238E27FC236}">
                <a16:creationId xmlns:a16="http://schemas.microsoft.com/office/drawing/2014/main" id="{4F7502B7-9D54-460A-B68A-CF88FFCDFF89}"/>
              </a:ext>
            </a:extLst>
          </p:cNvPr>
          <p:cNvSpPr txBox="1">
            <a:spLocks/>
          </p:cNvSpPr>
          <p:nvPr/>
        </p:nvSpPr>
        <p:spPr>
          <a:xfrm>
            <a:off x="3040173" y="5100870"/>
            <a:ext cx="5884860" cy="1114577"/>
          </a:xfrm>
          <a:prstGeom prst="rect">
            <a:avLst/>
          </a:prstGeom>
        </p:spPr>
        <p:txBody>
          <a:bodyPr vert="horz" lIns="68580" tIns="34290" rIns="68580" bIns="3429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1888331">
              <a:lnSpc>
                <a:spcPct val="100000"/>
              </a:lnSpc>
              <a:spcBef>
                <a:spcPts val="0"/>
              </a:spcBef>
              <a:spcAft>
                <a:spcPts val="0"/>
              </a:spcAft>
            </a:pPr>
            <a:r>
              <a:rPr lang="en-US" sz="2200" b="1">
                <a:solidFill>
                  <a:schemeClr val="accent1">
                    <a:lumMod val="50000"/>
                  </a:schemeClr>
                </a:solidFill>
                <a:latin typeface="+mj-lt"/>
              </a:rPr>
              <a:t>GV:  Đào Thị Lệ Thủy</a:t>
            </a:r>
          </a:p>
          <a:p>
            <a:pPr marL="1888331">
              <a:lnSpc>
                <a:spcPct val="100000"/>
              </a:lnSpc>
              <a:spcBef>
                <a:spcPts val="0"/>
              </a:spcBef>
              <a:spcAft>
                <a:spcPts val="0"/>
              </a:spcAft>
            </a:pPr>
            <a:r>
              <a:rPr lang="en-US" sz="2200" b="1">
                <a:solidFill>
                  <a:schemeClr val="accent1">
                    <a:lumMod val="50000"/>
                  </a:schemeClr>
                </a:solidFill>
                <a:latin typeface="+mj-lt"/>
              </a:rPr>
              <a:t>Email: thuydt0129@gmail.com</a:t>
            </a:r>
          </a:p>
          <a:p>
            <a:pPr marL="1888331">
              <a:lnSpc>
                <a:spcPct val="100000"/>
              </a:lnSpc>
              <a:spcBef>
                <a:spcPts val="0"/>
              </a:spcBef>
              <a:spcAft>
                <a:spcPts val="0"/>
              </a:spcAft>
            </a:pPr>
            <a:r>
              <a:rPr lang="en-US" sz="2200" b="1">
                <a:solidFill>
                  <a:schemeClr val="accent1">
                    <a:lumMod val="50000"/>
                  </a:schemeClr>
                </a:solidFill>
                <a:latin typeface="+mj-lt"/>
              </a:rPr>
              <a:t>Bộ môn CNPM – Khoa CNTT</a:t>
            </a:r>
          </a:p>
          <a:p>
            <a:pPr algn="ctr">
              <a:lnSpc>
                <a:spcPct val="100000"/>
              </a:lnSpc>
              <a:spcBef>
                <a:spcPts val="0"/>
              </a:spcBef>
              <a:spcAft>
                <a:spcPts val="0"/>
              </a:spcAft>
            </a:pPr>
            <a:endParaRPr lang="vi-VN" sz="2200" b="1">
              <a:solidFill>
                <a:schemeClr val="accent1">
                  <a:lumMod val="50000"/>
                </a:schemeClr>
              </a:solidFill>
              <a:latin typeface="+mj-lt"/>
            </a:endParaRPr>
          </a:p>
        </p:txBody>
      </p:sp>
      <p:pic>
        <p:nvPicPr>
          <p:cNvPr id="7" name="Video 6">
            <a:hlinkClick r:id="" action="ppaction://media"/>
            <a:extLst>
              <a:ext uri="{FF2B5EF4-FFF2-40B4-BE49-F238E27FC236}">
                <a16:creationId xmlns:a16="http://schemas.microsoft.com/office/drawing/2014/main" id="{21F11818-DBE9-4F24-A132-A14C63D713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9808" y="5061462"/>
            <a:ext cx="2278667" cy="1153985"/>
          </a:xfrm>
          <a:prstGeom prst="rect">
            <a:avLst/>
          </a:prstGeom>
        </p:spPr>
      </p:pic>
      <p:cxnSp>
        <p:nvCxnSpPr>
          <p:cNvPr id="8" name="Straight Connector 7">
            <a:extLst>
              <a:ext uri="{FF2B5EF4-FFF2-40B4-BE49-F238E27FC236}">
                <a16:creationId xmlns:a16="http://schemas.microsoft.com/office/drawing/2014/main" id="{F9F087D5-958F-4DC1-A58A-11B455A20739}"/>
              </a:ext>
            </a:extLst>
          </p:cNvPr>
          <p:cNvCxnSpPr>
            <a:cxnSpLocks/>
          </p:cNvCxnSpPr>
          <p:nvPr/>
        </p:nvCxnSpPr>
        <p:spPr>
          <a:xfrm>
            <a:off x="425024" y="4787661"/>
            <a:ext cx="8184138"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Subtitle 2">
            <a:extLst>
              <a:ext uri="{FF2B5EF4-FFF2-40B4-BE49-F238E27FC236}">
                <a16:creationId xmlns:a16="http://schemas.microsoft.com/office/drawing/2014/main" id="{56E87878-FEC4-4976-B682-E4151C17A18A}"/>
              </a:ext>
            </a:extLst>
          </p:cNvPr>
          <p:cNvSpPr txBox="1">
            <a:spLocks/>
          </p:cNvSpPr>
          <p:nvPr/>
        </p:nvSpPr>
        <p:spPr>
          <a:xfrm>
            <a:off x="2686229" y="1965996"/>
            <a:ext cx="3771542" cy="571123"/>
          </a:xfrm>
          <a:prstGeom prst="rect">
            <a:avLst/>
          </a:prstGeom>
        </p:spPr>
        <p:txBody>
          <a:bodyPr vert="horz" lIns="91440" tIns="45720" rIns="91440" bIns="45720" rtlCol="0">
            <a:noAutofit/>
          </a:bodyPr>
          <a:lstStyle>
            <a:lvl1pPr marL="0" indent="0" algn="l" defTabSz="685800" rtl="0" eaLnBrk="1" latinLnBrk="0" hangingPunct="1">
              <a:lnSpc>
                <a:spcPct val="100000"/>
              </a:lnSpc>
              <a:spcBef>
                <a:spcPts val="750"/>
              </a:spcBef>
              <a:spcAft>
                <a:spcPts val="900"/>
              </a:spcAft>
              <a:buFontTx/>
              <a:buNone/>
              <a:defRPr lang="en-US" sz="2000" kern="1200" dirty="0">
                <a:solidFill>
                  <a:srgbClr val="002060"/>
                </a:solidFill>
                <a:latin typeface="+mn-lt"/>
                <a:ea typeface="+mn-ea"/>
                <a:cs typeface="+mn-cs"/>
              </a:defRPr>
            </a:lvl1pPr>
            <a:lvl2pPr marL="1714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a:solidFill>
                  <a:srgbClr val="002060"/>
                </a:solidFill>
                <a:latin typeface="+mn-lt"/>
                <a:ea typeface="+mn-ea"/>
                <a:cs typeface="+mn-cs"/>
              </a:defRPr>
            </a:lvl2pPr>
            <a:lvl3pPr marL="5143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a:solidFill>
                  <a:srgbClr val="002060"/>
                </a:solidFill>
                <a:latin typeface="+mn-lt"/>
                <a:ea typeface="+mn-ea"/>
                <a:cs typeface="+mn-cs"/>
              </a:defRPr>
            </a:lvl3pPr>
            <a:lvl4pPr marL="8572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smtClean="0">
                <a:solidFill>
                  <a:srgbClr val="002060"/>
                </a:solidFill>
                <a:latin typeface="+mn-lt"/>
                <a:ea typeface="+mn-ea"/>
                <a:cs typeface="+mn-cs"/>
              </a:defRPr>
            </a:lvl4pPr>
            <a:lvl5pPr marL="12001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smtClean="0">
                <a:solidFill>
                  <a:srgbClr val="002060"/>
                </a:solidFill>
                <a:latin typeface="+mn-lt"/>
                <a:ea typeface="+mn-ea"/>
                <a:cs typeface="+mn-cs"/>
              </a:defRPr>
            </a:lvl5pPr>
            <a:lvl6pPr marL="15430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6pPr>
            <a:lvl7pPr marL="18859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7pPr>
            <a:lvl8pPr marL="22288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8pPr>
            <a:lvl9pPr marL="2571750" indent="-171450" algn="l" defTabSz="685800" rtl="0" eaLnBrk="1" latinLnBrk="0" hangingPunct="1">
              <a:lnSpc>
                <a:spcPct val="90000"/>
              </a:lnSpc>
              <a:spcBef>
                <a:spcPct val="30000"/>
              </a:spcBef>
              <a:buFont typeface="Arial" panose="020B0604020202020204" pitchFamily="34" charset="0"/>
              <a:buNone/>
              <a:defRPr sz="900" kern="1200">
                <a:solidFill>
                  <a:schemeClr val="tx1"/>
                </a:solidFill>
                <a:latin typeface="+mn-lt"/>
                <a:ea typeface="+mn-ea"/>
                <a:cs typeface="+mn-cs"/>
              </a:defRPr>
            </a:lvl9pPr>
          </a:lstStyle>
          <a:p>
            <a:pPr algn="ctr"/>
            <a:r>
              <a:rPr lang="en-US" sz="2400" b="1">
                <a:solidFill>
                  <a:schemeClr val="tx2"/>
                </a:solidFill>
                <a:effectLst>
                  <a:outerShdw blurRad="38100" dist="38100" dir="2700000" algn="tl">
                    <a:srgbClr val="000000">
                      <a:alpha val="43137"/>
                    </a:srgbClr>
                  </a:outerShdw>
                </a:effectLst>
                <a:latin typeface="Amasis MT Pro" panose="020B0604020202020204" pitchFamily="18" charset="0"/>
              </a:rPr>
              <a:t>Mã học phần: IT1.116.2</a:t>
            </a:r>
            <a:endParaRPr lang="en-US" sz="2400" b="1">
              <a:solidFill>
                <a:srgbClr val="D24726"/>
              </a:solidFill>
              <a:effectLst>
                <a:outerShdw blurRad="38100" dist="38100" dir="2700000" algn="tl">
                  <a:srgbClr val="000000">
                    <a:alpha val="43137"/>
                  </a:srgbClr>
                </a:outerShdw>
              </a:effectLst>
              <a:latin typeface="Amasis MT Pro" panose="020B0604020202020204" pitchFamily="18" charset="0"/>
            </a:endParaRPr>
          </a:p>
        </p:txBody>
      </p:sp>
      <p:sp>
        <p:nvSpPr>
          <p:cNvPr id="15" name="Title 1">
            <a:extLst>
              <a:ext uri="{FF2B5EF4-FFF2-40B4-BE49-F238E27FC236}">
                <a16:creationId xmlns:a16="http://schemas.microsoft.com/office/drawing/2014/main" id="{B67422B2-5D82-44EF-AD91-9630BAE24B74}"/>
              </a:ext>
            </a:extLst>
          </p:cNvPr>
          <p:cNvSpPr txBox="1">
            <a:spLocks/>
          </p:cNvSpPr>
          <p:nvPr/>
        </p:nvSpPr>
        <p:spPr>
          <a:xfrm>
            <a:off x="502662" y="138519"/>
            <a:ext cx="7886700" cy="754606"/>
          </a:xfrm>
          <a:prstGeom prst="rect">
            <a:avLst/>
          </a:prstGeom>
        </p:spPr>
        <p:txBody>
          <a:bodyPr vert="horz" lIns="91440" tIns="45720" rIns="91440" bIns="45720" rtlCol="0" anchor="ctr" anchorCtr="0">
            <a:normAutofit/>
          </a:bodyPr>
          <a:lstStyle>
            <a:lvl1pPr algn="l" defTabSz="685800" rtl="0" eaLnBrk="1" latinLnBrk="0" hangingPunct="1">
              <a:spcBef>
                <a:spcPct val="0"/>
              </a:spcBef>
              <a:buNone/>
              <a:defRPr sz="2400" b="1" kern="1200">
                <a:solidFill>
                  <a:srgbClr val="C00000"/>
                </a:solidFill>
                <a:latin typeface="+mn-lt"/>
                <a:ea typeface="+mj-ea"/>
                <a:cs typeface="+mj-cs"/>
              </a:defRPr>
            </a:lvl1pPr>
          </a:lstStyle>
          <a:p>
            <a:pPr algn="ctr"/>
            <a:r>
              <a:rPr lang="en-US" sz="2700" u="sng">
                <a:solidFill>
                  <a:srgbClr val="002060"/>
                </a:solidFill>
                <a:latin typeface="Amasis MT Pro" panose="020B0604020202020204" pitchFamily="18" charset="0"/>
              </a:rPr>
              <a:t>TRƯỜNG ĐẠI HỌC GIAO THÔNG VẬN TẢI</a:t>
            </a:r>
            <a:endParaRPr lang="en-US" sz="2700" u="sng" dirty="0">
              <a:solidFill>
                <a:srgbClr val="002060"/>
              </a:solidFill>
              <a:latin typeface="Amasis MT Pro" panose="020B0604020202020204" pitchFamily="18" charset="0"/>
            </a:endParaRP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ABB2DFB-0B79-80B6-E39D-2C56277C0E96}"/>
              </a:ext>
            </a:extLst>
          </p:cNvPr>
          <p:cNvGrpSpPr/>
          <p:nvPr/>
        </p:nvGrpSpPr>
        <p:grpSpPr>
          <a:xfrm>
            <a:off x="0" y="0"/>
            <a:ext cx="9144000" cy="6858000"/>
            <a:chOff x="0" y="0"/>
            <a:chExt cx="9144000" cy="6858000"/>
          </a:xfrm>
        </p:grpSpPr>
        <p:pic>
          <p:nvPicPr>
            <p:cNvPr id="46" name="Picture 46"/>
            <p:cNvPicPr>
              <a:picLocks noChangeAspect="1"/>
            </p:cNvPicPr>
            <p:nvPr/>
          </p:nvPicPr>
          <p:blipFill>
            <a:blip r:embed="rId2"/>
            <a:stretch>
              <a:fillRect/>
            </a:stretch>
          </p:blipFill>
          <p:spPr>
            <a:xfrm>
              <a:off x="0" y="0"/>
              <a:ext cx="9144000" cy="6858000"/>
            </a:xfrm>
            <a:prstGeom prst="rect">
              <a:avLst/>
            </a:prstGeom>
          </p:spPr>
        </p:pic>
        <p:grpSp>
          <p:nvGrpSpPr>
            <p:cNvPr id="7" name="Group 6">
              <a:extLst>
                <a:ext uri="{FF2B5EF4-FFF2-40B4-BE49-F238E27FC236}">
                  <a16:creationId xmlns:a16="http://schemas.microsoft.com/office/drawing/2014/main" id="{F7BA6B92-7726-E16C-3A08-FF65AF525343}"/>
                </a:ext>
              </a:extLst>
            </p:cNvPr>
            <p:cNvGrpSpPr/>
            <p:nvPr/>
          </p:nvGrpSpPr>
          <p:grpSpPr>
            <a:xfrm>
              <a:off x="6228473" y="4961496"/>
              <a:ext cx="1659119" cy="1169550"/>
              <a:chOff x="6228473" y="4961496"/>
              <a:chExt cx="1659119" cy="1169550"/>
            </a:xfrm>
          </p:grpSpPr>
          <p:sp>
            <p:nvSpPr>
              <p:cNvPr id="4" name="TextBox 3">
                <a:extLst>
                  <a:ext uri="{FF2B5EF4-FFF2-40B4-BE49-F238E27FC236}">
                    <a16:creationId xmlns:a16="http://schemas.microsoft.com/office/drawing/2014/main" id="{1E5D8EE6-33DD-F7C7-794B-5C130D654F57}"/>
                  </a:ext>
                </a:extLst>
              </p:cNvPr>
              <p:cNvSpPr txBox="1"/>
              <p:nvPr/>
            </p:nvSpPr>
            <p:spPr>
              <a:xfrm>
                <a:off x="6577265" y="4961496"/>
                <a:ext cx="1310327" cy="584775"/>
              </a:xfrm>
              <a:prstGeom prst="flowChartPreparation">
                <a:avLst/>
              </a:prstGeom>
              <a:solidFill>
                <a:schemeClr val="accent6">
                  <a:lumMod val="75000"/>
                </a:schemeClr>
              </a:solidFill>
            </p:spPr>
            <p:txBody>
              <a:bodyPr wrap="square" rtlCol="0">
                <a:spAutoFit/>
              </a:bodyPr>
              <a:lstStyle/>
              <a:p>
                <a:pPr algn="ctr">
                  <a:spcBef>
                    <a:spcPts val="600"/>
                  </a:spcBef>
                  <a:spcAft>
                    <a:spcPts val="600"/>
                  </a:spcAft>
                </a:pPr>
                <a:r>
                  <a:rPr lang="en-US" sz="1600" b="1">
                    <a:latin typeface="Abadi" panose="020B0604020104020204" pitchFamily="34" charset="0"/>
                  </a:rPr>
                  <a:t>Phần mềm 1</a:t>
                </a:r>
              </a:p>
            </p:txBody>
          </p:sp>
          <p:sp>
            <p:nvSpPr>
              <p:cNvPr id="5" name="TextBox 4">
                <a:extLst>
                  <a:ext uri="{FF2B5EF4-FFF2-40B4-BE49-F238E27FC236}">
                    <a16:creationId xmlns:a16="http://schemas.microsoft.com/office/drawing/2014/main" id="{383865D2-22EC-03A5-7243-DEF5C6FEF954}"/>
                  </a:ext>
                </a:extLst>
              </p:cNvPr>
              <p:cNvSpPr txBox="1"/>
              <p:nvPr/>
            </p:nvSpPr>
            <p:spPr>
              <a:xfrm>
                <a:off x="6228473" y="5546271"/>
                <a:ext cx="1310327" cy="584775"/>
              </a:xfrm>
              <a:prstGeom prst="flowChartPreparation">
                <a:avLst/>
              </a:prstGeom>
              <a:solidFill>
                <a:schemeClr val="accent6">
                  <a:lumMod val="75000"/>
                </a:schemeClr>
              </a:solidFill>
            </p:spPr>
            <p:txBody>
              <a:bodyPr wrap="square" rtlCol="0">
                <a:spAutoFit/>
              </a:bodyPr>
              <a:lstStyle/>
              <a:p>
                <a:pPr algn="ctr">
                  <a:spcBef>
                    <a:spcPts val="600"/>
                  </a:spcBef>
                  <a:spcAft>
                    <a:spcPts val="600"/>
                  </a:spcAft>
                </a:pPr>
                <a:r>
                  <a:rPr lang="en-US" sz="1600" b="1">
                    <a:latin typeface="Abadi" panose="020B0604020104020204" pitchFamily="34" charset="0"/>
                  </a:rPr>
                  <a:t>Phần mềm 2</a:t>
                </a:r>
              </a:p>
            </p:txBody>
          </p:sp>
        </p:grpSp>
      </p:grpSp>
      <p:sp>
        <p:nvSpPr>
          <p:cNvPr id="2" name="TextBox 46"/>
          <p:cNvSpPr txBox="1"/>
          <p:nvPr/>
        </p:nvSpPr>
        <p:spPr>
          <a:xfrm>
            <a:off x="777240" y="1539415"/>
            <a:ext cx="6744277" cy="2167260"/>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1.3</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Đặc</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trưng</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của</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0"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1000"/>
              </a:lnSpc>
            </a:pPr>
            <a:endParaRPr lang="en-US" dirty="0"/>
          </a:p>
          <a:p>
            <a:pPr>
              <a:lnSpc>
                <a:spcPts val="1025"/>
              </a:lnSpc>
            </a:pPr>
            <a:endParaRPr lang="en-US" dirty="0"/>
          </a:p>
          <a:p>
            <a:pPr marL="0">
              <a:lnSpc>
                <a:spcPct val="100000"/>
              </a:lnSpc>
            </a:pPr>
            <a:r>
              <a:rPr lang="en-US" altLang="zh-CN" sz="2400" dirty="0">
                <a:solidFill>
                  <a:srgbClr val="001E5E"/>
                </a:solidFill>
                <a:latin typeface="Times New Roman"/>
                <a:ea typeface="Times New Roman"/>
              </a:rPr>
              <a:t>•</a:t>
            </a:r>
            <a:r>
              <a:rPr lang="en-US" altLang="zh-CN" sz="2400" dirty="0">
                <a:solidFill>
                  <a:srgbClr val="001E5E"/>
                </a:solidFill>
                <a:latin typeface="Times New Roman"/>
                <a:cs typeface="Times New Roman"/>
              </a:rPr>
              <a:t>   </a:t>
            </a:r>
            <a:r>
              <a:rPr lang="en-US" altLang="zh-CN" sz="2400" b="1" dirty="0">
                <a:solidFill>
                  <a:srgbClr val="001E5E"/>
                </a:solidFill>
                <a:latin typeface="Times New Roman"/>
                <a:ea typeface="Times New Roman"/>
              </a:rPr>
              <a:t>Không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được</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lắp</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ráp</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từ</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mẫu</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có</a:t>
            </a:r>
            <a:r>
              <a:rPr lang="en-US" altLang="zh-CN" sz="2400" b="1" spc="44" dirty="0">
                <a:solidFill>
                  <a:srgbClr val="001E5E"/>
                </a:solidFill>
                <a:latin typeface="Times New Roman"/>
                <a:cs typeface="Times New Roman"/>
              </a:rPr>
              <a:t> </a:t>
            </a:r>
            <a:r>
              <a:rPr lang="en-US" altLang="zh-CN" sz="2400" b="1" dirty="0">
                <a:solidFill>
                  <a:srgbClr val="001E5E"/>
                </a:solidFill>
                <a:latin typeface="Times New Roman"/>
                <a:ea typeface="Times New Roman"/>
              </a:rPr>
              <a:t>sẵn</a:t>
            </a:r>
          </a:p>
          <a:p>
            <a:pPr>
              <a:lnSpc>
                <a:spcPts val="1480"/>
              </a:lnSpc>
            </a:pPr>
            <a:endParaRPr lang="en-US" dirty="0"/>
          </a:p>
          <a:p>
            <a:pPr marL="0" indent="457504">
              <a:lnSpc>
                <a:spcPct val="100000"/>
              </a:lnSpc>
            </a:pPr>
            <a:r>
              <a:rPr lang="en-US" altLang="zh-CN" sz="2400" dirty="0">
                <a:solidFill>
                  <a:srgbClr val="000000"/>
                </a:solidFill>
                <a:latin typeface="Times New Roman"/>
                <a:ea typeface="Times New Roman"/>
              </a:rPr>
              <a:t>–</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Không</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có</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danh</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mục</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chi</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tiết</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cho</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trước</a:t>
            </a:r>
          </a:p>
          <a:p>
            <a:pPr>
              <a:lnSpc>
                <a:spcPts val="1439"/>
              </a:lnSpc>
            </a:pPr>
            <a:endParaRPr lang="en-US" dirty="0"/>
          </a:p>
          <a:p>
            <a:pPr marL="0" indent="457504">
              <a:lnSpc>
                <a:spcPct val="100000"/>
              </a:lnSpc>
            </a:pPr>
            <a:r>
              <a:rPr lang="en-US" altLang="zh-CN" sz="2400" dirty="0">
                <a:solidFill>
                  <a:srgbClr val="000000"/>
                </a:solidFill>
                <a:latin typeface="Times New Roman"/>
                <a:ea typeface="Times New Roman"/>
              </a:rPr>
              <a:t>–</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Sản</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phẩm</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đặt</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hàng</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theo</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từng</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riêng</a:t>
            </a:r>
          </a:p>
        </p:txBody>
      </p:sp>
      <p:sp>
        <p:nvSpPr>
          <p:cNvPr id="3" name="TextBox 6">
            <a:extLst>
              <a:ext uri="{FF2B5EF4-FFF2-40B4-BE49-F238E27FC236}">
                <a16:creationId xmlns:a16="http://schemas.microsoft.com/office/drawing/2014/main" id="{4A1ECE83-CA82-B6EA-FA75-27A2A61AFA06}"/>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9" name="TextBox 77">
            <a:extLst>
              <a:ext uri="{FF2B5EF4-FFF2-40B4-BE49-F238E27FC236}">
                <a16:creationId xmlns:a16="http://schemas.microsoft.com/office/drawing/2014/main" id="{B4853F53-F9CC-682D-9202-B297A2071AE1}"/>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9"/>
          <p:cNvPicPr>
            <a:picLocks noChangeAspect="1"/>
          </p:cNvPicPr>
          <p:nvPr/>
        </p:nvPicPr>
        <p:blipFill>
          <a:blip r:embed="rId2"/>
          <a:stretch>
            <a:fillRect/>
          </a:stretch>
        </p:blipFill>
        <p:spPr>
          <a:xfrm>
            <a:off x="0" y="0"/>
            <a:ext cx="9144000" cy="6858000"/>
          </a:xfrm>
          <a:prstGeom prst="rect">
            <a:avLst/>
          </a:prstGeom>
        </p:spPr>
      </p:pic>
      <p:sp>
        <p:nvSpPr>
          <p:cNvPr id="2" name="TextBox 49"/>
          <p:cNvSpPr txBox="1"/>
          <p:nvPr/>
        </p:nvSpPr>
        <p:spPr>
          <a:xfrm>
            <a:off x="530572" y="1335639"/>
            <a:ext cx="8287456" cy="4473789"/>
          </a:xfrm>
          <a:prstGeom prst="rect">
            <a:avLst/>
          </a:prstGeom>
          <a:noFill/>
        </p:spPr>
        <p:txBody>
          <a:bodyPr wrap="square" lIns="0" tIns="0" rIns="0" bIns="0" rtlCol="0">
            <a:spAutoFit/>
          </a:bodyPr>
          <a:lstStyle/>
          <a:p>
            <a:pPr>
              <a:lnSpc>
                <a:spcPts val="1455"/>
              </a:lnSpc>
            </a:pPr>
            <a:endParaRPr lang="en-US"/>
          </a:p>
          <a:p>
            <a:pPr marL="0">
              <a:lnSpc>
                <a:spcPct val="100000"/>
              </a:lnSpc>
            </a:pPr>
            <a:r>
              <a:rPr lang="en-US" altLang="zh-CN" sz="2800" b="1">
                <a:solidFill>
                  <a:srgbClr val="BF0000"/>
                </a:solidFill>
                <a:latin typeface="Times New Roman"/>
                <a:ea typeface="Times New Roman"/>
              </a:rPr>
              <a:t>1.3.</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Đặc</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trưng</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của</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phần</a:t>
            </a:r>
            <a:r>
              <a:rPr lang="en-US" altLang="zh-CN" sz="2800" b="1" spc="-10">
                <a:solidFill>
                  <a:srgbClr val="BF0000"/>
                </a:solidFill>
                <a:latin typeface="Times New Roman"/>
                <a:cs typeface="Times New Roman"/>
              </a:rPr>
              <a:t> </a:t>
            </a:r>
            <a:r>
              <a:rPr lang="en-US" altLang="zh-CN" sz="2800" b="1">
                <a:solidFill>
                  <a:srgbClr val="BF0000"/>
                </a:solidFill>
                <a:latin typeface="Times New Roman"/>
                <a:ea typeface="Times New Roman"/>
              </a:rPr>
              <a:t>mềm</a:t>
            </a:r>
          </a:p>
          <a:p>
            <a:pPr>
              <a:lnSpc>
                <a:spcPts val="444"/>
              </a:lnSpc>
            </a:pPr>
            <a:endParaRPr lang="en-US" dirty="0"/>
          </a:p>
          <a:p>
            <a:pPr marL="457504" indent="-457504" hangingPunct="0">
              <a:lnSpc>
                <a:spcPct val="131250"/>
              </a:lnSpc>
            </a:pPr>
            <a:r>
              <a:rPr lang="en-US" altLang="zh-CN" sz="2400" dirty="0">
                <a:solidFill>
                  <a:srgbClr val="001E5E"/>
                </a:solidFill>
                <a:latin typeface="Times New Roman"/>
                <a:ea typeface="Times New Roman"/>
              </a:rPr>
              <a:t>•</a:t>
            </a:r>
            <a:r>
              <a:rPr lang="en-US" altLang="zh-CN" sz="2400" dirty="0">
                <a:solidFill>
                  <a:srgbClr val="001E5E"/>
                </a:solidFill>
                <a:latin typeface="Times New Roman"/>
                <a:cs typeface="Times New Roman"/>
              </a:rPr>
              <a:t>   </a:t>
            </a:r>
            <a:r>
              <a:rPr lang="en-US" altLang="zh-CN" sz="2400" b="1" dirty="0">
                <a:solidFill>
                  <a:srgbClr val="001E5E"/>
                </a:solidFill>
                <a:latin typeface="Times New Roman"/>
                <a:ea typeface="Times New Roman"/>
              </a:rPr>
              <a:t>Là</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hệ</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thống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logic</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phức</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tạp,</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khó</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hiểu</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và</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vô</a:t>
            </a:r>
            <a:r>
              <a:rPr lang="en-US" altLang="zh-CN" sz="2400" b="1" spc="15" dirty="0">
                <a:solidFill>
                  <a:srgbClr val="001E5E"/>
                </a:solidFill>
                <a:latin typeface="Times New Roman"/>
                <a:cs typeface="Times New Roman"/>
              </a:rPr>
              <a:t> </a:t>
            </a:r>
            <a:r>
              <a:rPr lang="en-US" altLang="zh-CN" sz="2400" b="1" dirty="0">
                <a:solidFill>
                  <a:srgbClr val="001E5E"/>
                </a:solidFill>
                <a:latin typeface="Times New Roman"/>
                <a:ea typeface="Times New Roman"/>
              </a:rPr>
              <a:t>hình</a:t>
            </a:r>
            <a:r>
              <a:rPr lang="en-US" altLang="zh-CN" sz="2400" b="1" dirty="0">
                <a:solidFill>
                  <a:srgbClr val="001E5E"/>
                </a:solidFill>
                <a:latin typeface="Times New Roman"/>
                <a:cs typeface="Times New Roman"/>
              </a:rPr>
              <a:t> </a:t>
            </a:r>
            <a:br/>
            <a:r>
              <a:rPr lang="en-US" altLang="zh-CN" sz="2400" dirty="0">
                <a:solidFill>
                  <a:srgbClr val="000000"/>
                </a:solidFill>
                <a:latin typeface="Times New Roman"/>
                <a:ea typeface="Times New Roman"/>
              </a:rPr>
              <a:t>–</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Nhiều</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khái</a:t>
            </a:r>
            <a:r>
              <a:rPr lang="en-US" altLang="zh-CN" sz="2400" spc="150" dirty="0">
                <a:solidFill>
                  <a:srgbClr val="000000"/>
                </a:solidFill>
                <a:latin typeface="Times New Roman"/>
                <a:cs typeface="Times New Roman"/>
              </a:rPr>
              <a:t> </a:t>
            </a:r>
            <a:r>
              <a:rPr lang="en-US" altLang="zh-CN" sz="2400" dirty="0">
                <a:solidFill>
                  <a:srgbClr val="000000"/>
                </a:solidFill>
                <a:latin typeface="Times New Roman"/>
                <a:ea typeface="Times New Roman"/>
              </a:rPr>
              <a:t>niệm</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khác</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nhau</a:t>
            </a:r>
            <a:r>
              <a:rPr lang="en-US" altLang="zh-CN" sz="2400" spc="150" dirty="0">
                <a:solidFill>
                  <a:srgbClr val="000000"/>
                </a:solidFill>
                <a:latin typeface="Times New Roman"/>
                <a:cs typeface="Times New Roman"/>
              </a:rPr>
              <a:t> </a:t>
            </a:r>
            <a:r>
              <a:rPr lang="en-US" altLang="zh-CN" sz="2400" dirty="0">
                <a:solidFill>
                  <a:srgbClr val="000000"/>
                </a:solidFill>
                <a:latin typeface="Wingdings"/>
                <a:ea typeface="Wingdings"/>
              </a:rPr>
              <a:t></a:t>
            </a:r>
            <a:r>
              <a:rPr lang="en-US" altLang="zh-CN" sz="2400" dirty="0">
                <a:solidFill>
                  <a:srgbClr val="000000"/>
                </a:solidFill>
                <a:latin typeface="Times New Roman"/>
                <a:ea typeface="Times New Roman"/>
              </a:rPr>
              <a:t>khó</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hiểu</a:t>
            </a:r>
          </a:p>
          <a:p>
            <a:pPr>
              <a:lnSpc>
                <a:spcPts val="444"/>
              </a:lnSpc>
            </a:pPr>
            <a:endParaRPr lang="en-US" dirty="0"/>
          </a:p>
          <a:p>
            <a:pPr marL="0" indent="457504">
              <a:lnSpc>
                <a:spcPct val="100000"/>
              </a:lnSpc>
            </a:pPr>
            <a:r>
              <a:rPr lang="en-US" altLang="zh-CN" sz="2400" dirty="0">
                <a:solidFill>
                  <a:srgbClr val="000000"/>
                </a:solidFill>
                <a:latin typeface="Times New Roman"/>
                <a:ea typeface="Times New Roman"/>
              </a:rPr>
              <a:t>–</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Để</a:t>
            </a:r>
            <a:r>
              <a:rPr lang="en-US" altLang="zh-CN" sz="2400" spc="114" dirty="0">
                <a:solidFill>
                  <a:srgbClr val="000000"/>
                </a:solidFill>
                <a:latin typeface="Times New Roman"/>
                <a:cs typeface="Times New Roman"/>
              </a:rPr>
              <a:t> </a:t>
            </a:r>
            <a:r>
              <a:rPr lang="en-US" altLang="zh-CN" sz="2400" dirty="0">
                <a:solidFill>
                  <a:srgbClr val="000000"/>
                </a:solidFill>
                <a:latin typeface="Times New Roman"/>
                <a:ea typeface="Times New Roman"/>
              </a:rPr>
              <a:t>hiểu</a:t>
            </a:r>
            <a:r>
              <a:rPr lang="en-US" altLang="zh-CN" sz="2400" spc="114" dirty="0">
                <a:solidFill>
                  <a:srgbClr val="000000"/>
                </a:solidFill>
                <a:latin typeface="Times New Roman"/>
                <a:cs typeface="Times New Roman"/>
              </a:rPr>
              <a:t> </a:t>
            </a:r>
            <a:r>
              <a:rPr lang="en-US" altLang="zh-CN" sz="2400" dirty="0">
                <a:solidFill>
                  <a:srgbClr val="000000"/>
                </a:solidFill>
                <a:latin typeface="Times New Roman"/>
                <a:ea typeface="Times New Roman"/>
              </a:rPr>
              <a:t>phải</a:t>
            </a:r>
            <a:r>
              <a:rPr lang="en-US" altLang="zh-CN" sz="2400" spc="114" dirty="0">
                <a:solidFill>
                  <a:srgbClr val="000000"/>
                </a:solidFill>
                <a:latin typeface="Times New Roman"/>
                <a:cs typeface="Times New Roman"/>
              </a:rPr>
              <a:t> </a:t>
            </a:r>
            <a:r>
              <a:rPr lang="en-US" altLang="zh-CN" sz="2400" dirty="0">
                <a:solidFill>
                  <a:srgbClr val="000000"/>
                </a:solidFill>
                <a:latin typeface="Times New Roman"/>
                <a:ea typeface="Times New Roman"/>
              </a:rPr>
              <a:t>tư</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duy</a:t>
            </a:r>
            <a:r>
              <a:rPr lang="en-US" altLang="zh-CN" sz="2400" spc="114" dirty="0">
                <a:solidFill>
                  <a:srgbClr val="000000"/>
                </a:solidFill>
                <a:latin typeface="Times New Roman"/>
                <a:cs typeface="Times New Roman"/>
              </a:rPr>
              <a:t> </a:t>
            </a:r>
            <a:r>
              <a:rPr lang="en-US" altLang="zh-CN" sz="2400" dirty="0">
                <a:solidFill>
                  <a:srgbClr val="000000"/>
                </a:solidFill>
                <a:latin typeface="Times New Roman"/>
                <a:ea typeface="Times New Roman"/>
              </a:rPr>
              <a:t>trừu</a:t>
            </a:r>
            <a:r>
              <a:rPr lang="en-US" altLang="zh-CN" sz="2400" spc="114" dirty="0">
                <a:solidFill>
                  <a:srgbClr val="000000"/>
                </a:solidFill>
                <a:latin typeface="Times New Roman"/>
                <a:cs typeface="Times New Roman"/>
              </a:rPr>
              <a:t> </a:t>
            </a:r>
            <a:r>
              <a:rPr lang="en-US" altLang="zh-CN" sz="2400" dirty="0">
                <a:solidFill>
                  <a:srgbClr val="000000"/>
                </a:solidFill>
                <a:latin typeface="Times New Roman"/>
                <a:ea typeface="Times New Roman"/>
              </a:rPr>
              <a:t>tượng</a:t>
            </a:r>
            <a:r>
              <a:rPr lang="en-US" altLang="zh-CN" sz="2400" spc="114" dirty="0">
                <a:solidFill>
                  <a:srgbClr val="000000"/>
                </a:solidFill>
                <a:latin typeface="Times New Roman"/>
                <a:cs typeface="Times New Roman"/>
              </a:rPr>
              <a:t> </a:t>
            </a:r>
            <a:r>
              <a:rPr lang="en-US" altLang="zh-CN" sz="2400" dirty="0">
                <a:solidFill>
                  <a:srgbClr val="000000"/>
                </a:solidFill>
                <a:latin typeface="Wingdings"/>
                <a:ea typeface="Wingdings"/>
              </a:rPr>
              <a:t></a:t>
            </a:r>
            <a:r>
              <a:rPr lang="en-US" altLang="zh-CN" sz="2400" dirty="0">
                <a:solidFill>
                  <a:srgbClr val="000000"/>
                </a:solidFill>
                <a:latin typeface="Times New Roman"/>
                <a:ea typeface="Times New Roman"/>
              </a:rPr>
              <a:t>phức</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tạp</a:t>
            </a:r>
          </a:p>
          <a:p>
            <a:pPr>
              <a:lnSpc>
                <a:spcPts val="860"/>
              </a:lnSpc>
            </a:pPr>
            <a:endParaRPr lang="en-US" dirty="0"/>
          </a:p>
          <a:p>
            <a:pPr marL="0" indent="457504">
              <a:lnSpc>
                <a:spcPct val="100000"/>
              </a:lnSpc>
            </a:pPr>
            <a:r>
              <a:rPr lang="en-US" altLang="zh-CN" sz="2400" dirty="0">
                <a:solidFill>
                  <a:srgbClr val="000000"/>
                </a:solidFill>
                <a:latin typeface="Times New Roman"/>
                <a:ea typeface="Times New Roman"/>
              </a:rPr>
              <a:t>–</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Mối</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liên</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kết</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là</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logic</a:t>
            </a:r>
            <a:r>
              <a:rPr lang="en-US" altLang="zh-CN" sz="2400" spc="145" dirty="0">
                <a:solidFill>
                  <a:srgbClr val="000000"/>
                </a:solidFill>
                <a:latin typeface="Times New Roman"/>
                <a:cs typeface="Times New Roman"/>
              </a:rPr>
              <a:t> </a:t>
            </a:r>
            <a:r>
              <a:rPr lang="en-US" altLang="zh-CN" sz="2400" dirty="0">
                <a:solidFill>
                  <a:srgbClr val="000000"/>
                </a:solidFill>
                <a:latin typeface="Wingdings"/>
                <a:ea typeface="Wingdings"/>
              </a:rPr>
              <a:t></a:t>
            </a:r>
            <a:r>
              <a:rPr lang="en-US" altLang="zh-CN" sz="2400" dirty="0">
                <a:solidFill>
                  <a:srgbClr val="000000"/>
                </a:solidFill>
                <a:latin typeface="Times New Roman"/>
                <a:ea typeface="Times New Roman"/>
              </a:rPr>
              <a:t>vô</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hình</a:t>
            </a:r>
          </a:p>
          <a:p>
            <a:pPr>
              <a:lnSpc>
                <a:spcPts val="825"/>
              </a:lnSpc>
            </a:pPr>
            <a:endParaRPr lang="en-US" dirty="0"/>
          </a:p>
          <a:p>
            <a:pPr marL="0">
              <a:lnSpc>
                <a:spcPct val="100000"/>
              </a:lnSpc>
            </a:pPr>
            <a:r>
              <a:rPr lang="en-US" altLang="zh-CN" sz="2400" dirty="0">
                <a:solidFill>
                  <a:srgbClr val="001E5E"/>
                </a:solidFill>
                <a:latin typeface="Times New Roman"/>
                <a:ea typeface="Times New Roman"/>
              </a:rPr>
              <a:t>•</a:t>
            </a:r>
            <a:r>
              <a:rPr lang="en-US" altLang="zh-CN" sz="2400" dirty="0">
                <a:solidFill>
                  <a:srgbClr val="001E5E"/>
                </a:solidFill>
                <a:latin typeface="Times New Roman"/>
                <a:cs typeface="Times New Roman"/>
              </a:rPr>
              <a:t>   </a:t>
            </a:r>
            <a:r>
              <a:rPr lang="en-US" altLang="zh-CN" sz="2400" b="1" dirty="0">
                <a:solidFill>
                  <a:srgbClr val="001E5E"/>
                </a:solidFill>
                <a:latin typeface="Times New Roman"/>
                <a:ea typeface="Times New Roman"/>
              </a:rPr>
              <a:t>Không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nhìn</a:t>
            </a:r>
            <a:r>
              <a:rPr lang="en-US" altLang="zh-CN" sz="2400" b="1" spc="55" dirty="0">
                <a:solidFill>
                  <a:srgbClr val="001E5E"/>
                </a:solidFill>
                <a:latin typeface="Times New Roman"/>
                <a:cs typeface="Times New Roman"/>
              </a:rPr>
              <a:t> </a:t>
            </a:r>
            <a:r>
              <a:rPr lang="en-US" altLang="zh-CN" sz="2400" b="1" dirty="0">
                <a:solidFill>
                  <a:srgbClr val="001E5E"/>
                </a:solidFill>
                <a:latin typeface="Times New Roman"/>
                <a:ea typeface="Times New Roman"/>
              </a:rPr>
              <a:t>thấy</a:t>
            </a:r>
          </a:p>
          <a:p>
            <a:pPr>
              <a:lnSpc>
                <a:spcPts val="900"/>
              </a:lnSpc>
            </a:pPr>
            <a:endParaRPr lang="en-US" dirty="0"/>
          </a:p>
          <a:p>
            <a:pPr marL="0" indent="457504">
              <a:lnSpc>
                <a:spcPct val="100000"/>
              </a:lnSpc>
            </a:pPr>
            <a:r>
              <a:rPr lang="en-US" altLang="zh-CN" sz="2400" dirty="0">
                <a:solidFill>
                  <a:srgbClr val="000000"/>
                </a:solidFill>
                <a:latin typeface="Times New Roman"/>
                <a:ea typeface="Times New Roman"/>
              </a:rPr>
              <a:t>–</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Không</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phải</a:t>
            </a:r>
            <a:r>
              <a:rPr lang="en-US" altLang="zh-CN" sz="2400" spc="75" dirty="0">
                <a:solidFill>
                  <a:srgbClr val="000000"/>
                </a:solidFill>
                <a:latin typeface="Times New Roman"/>
                <a:cs typeface="Times New Roman"/>
              </a:rPr>
              <a:t> </a:t>
            </a:r>
            <a:r>
              <a:rPr lang="en-US" altLang="zh-CN" sz="2400" dirty="0">
                <a:solidFill>
                  <a:srgbClr val="000000"/>
                </a:solidFill>
                <a:latin typeface="Times New Roman"/>
                <a:ea typeface="Times New Roman"/>
              </a:rPr>
              <a:t>vật</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thể</a:t>
            </a:r>
            <a:r>
              <a:rPr lang="en-US" altLang="zh-CN" sz="2400" spc="75" dirty="0">
                <a:solidFill>
                  <a:srgbClr val="000000"/>
                </a:solidFill>
                <a:latin typeface="Times New Roman"/>
                <a:cs typeface="Times New Roman"/>
              </a:rPr>
              <a:t> </a:t>
            </a:r>
            <a:r>
              <a:rPr lang="en-US" altLang="zh-CN" sz="2400" dirty="0">
                <a:solidFill>
                  <a:srgbClr val="000000"/>
                </a:solidFill>
                <a:latin typeface="Times New Roman"/>
                <a:ea typeface="Times New Roman"/>
              </a:rPr>
              <a:t>vật</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lý</a:t>
            </a:r>
          </a:p>
          <a:p>
            <a:pPr>
              <a:lnSpc>
                <a:spcPts val="860"/>
              </a:lnSpc>
            </a:pPr>
            <a:endParaRPr lang="en-US" dirty="0"/>
          </a:p>
          <a:p>
            <a:pPr marL="0" indent="457504">
              <a:lnSpc>
                <a:spcPct val="100000"/>
              </a:lnSpc>
            </a:pPr>
            <a:r>
              <a:rPr lang="en-US" altLang="zh-CN" sz="2400" spc="50" dirty="0">
                <a:solidFill>
                  <a:srgbClr val="000000"/>
                </a:solidFill>
                <a:latin typeface="Times New Roman"/>
                <a:ea typeface="Times New Roman"/>
              </a:rPr>
              <a:t>–</a:t>
            </a:r>
            <a:r>
              <a:rPr lang="en-US" altLang="zh-CN" sz="2400" spc="25" dirty="0">
                <a:solidFill>
                  <a:srgbClr val="000000"/>
                </a:solidFill>
                <a:latin typeface="Times New Roman"/>
                <a:cs typeface="Times New Roman"/>
              </a:rPr>
              <a:t> </a:t>
            </a:r>
            <a:r>
              <a:rPr lang="en-US" altLang="zh-CN" sz="2400" spc="60" dirty="0">
                <a:solidFill>
                  <a:srgbClr val="000000"/>
                </a:solidFill>
                <a:latin typeface="Times New Roman"/>
                <a:ea typeface="Times New Roman"/>
              </a:rPr>
              <a:t>Mỗi</a:t>
            </a:r>
            <a:r>
              <a:rPr lang="en-US" altLang="zh-CN" sz="2400" spc="25" dirty="0">
                <a:solidFill>
                  <a:srgbClr val="000000"/>
                </a:solidFill>
                <a:latin typeface="Times New Roman"/>
                <a:cs typeface="Times New Roman"/>
              </a:rPr>
              <a:t> </a:t>
            </a:r>
            <a:r>
              <a:rPr lang="en-US" altLang="zh-CN" sz="2400" spc="44" dirty="0">
                <a:solidFill>
                  <a:srgbClr val="000000"/>
                </a:solidFill>
                <a:latin typeface="Times New Roman"/>
                <a:ea typeface="Times New Roman"/>
              </a:rPr>
              <a:t>biểu</a:t>
            </a:r>
            <a:r>
              <a:rPr lang="en-US" altLang="zh-CN" sz="2400" spc="30" dirty="0">
                <a:solidFill>
                  <a:srgbClr val="000000"/>
                </a:solidFill>
                <a:latin typeface="Times New Roman"/>
                <a:cs typeface="Times New Roman"/>
              </a:rPr>
              <a:t> </a:t>
            </a:r>
            <a:r>
              <a:rPr lang="en-US" altLang="zh-CN" sz="2400" spc="44" dirty="0">
                <a:solidFill>
                  <a:srgbClr val="000000"/>
                </a:solidFill>
                <a:latin typeface="Times New Roman"/>
                <a:ea typeface="Times New Roman"/>
              </a:rPr>
              <a:t>diễn</a:t>
            </a:r>
            <a:r>
              <a:rPr lang="en-US" altLang="zh-CN" sz="2400" spc="25" dirty="0">
                <a:solidFill>
                  <a:srgbClr val="000000"/>
                </a:solidFill>
                <a:latin typeface="Times New Roman"/>
                <a:cs typeface="Times New Roman"/>
              </a:rPr>
              <a:t> </a:t>
            </a:r>
            <a:r>
              <a:rPr lang="en-US" altLang="zh-CN" sz="2400" spc="50" dirty="0">
                <a:solidFill>
                  <a:srgbClr val="000000"/>
                </a:solidFill>
                <a:latin typeface="Times New Roman"/>
                <a:ea typeface="Times New Roman"/>
              </a:rPr>
              <a:t>chỉ</a:t>
            </a:r>
            <a:r>
              <a:rPr lang="en-US" altLang="zh-CN" sz="2400" spc="30" dirty="0">
                <a:solidFill>
                  <a:srgbClr val="000000"/>
                </a:solidFill>
                <a:latin typeface="Times New Roman"/>
                <a:cs typeface="Times New Roman"/>
              </a:rPr>
              <a:t> </a:t>
            </a:r>
            <a:r>
              <a:rPr lang="en-US" altLang="zh-CN" sz="2400" spc="55" dirty="0">
                <a:solidFill>
                  <a:srgbClr val="000000"/>
                </a:solidFill>
                <a:latin typeface="Times New Roman"/>
                <a:ea typeface="Times New Roman"/>
              </a:rPr>
              <a:t>một</a:t>
            </a:r>
            <a:r>
              <a:rPr lang="en-US" altLang="zh-CN" sz="2400" spc="25" dirty="0">
                <a:solidFill>
                  <a:srgbClr val="000000"/>
                </a:solidFill>
                <a:latin typeface="Times New Roman"/>
                <a:cs typeface="Times New Roman"/>
              </a:rPr>
              <a:t> </a:t>
            </a:r>
            <a:r>
              <a:rPr lang="en-US" altLang="zh-CN" sz="2400" spc="44" dirty="0">
                <a:solidFill>
                  <a:srgbClr val="000000"/>
                </a:solidFill>
                <a:latin typeface="Times New Roman"/>
                <a:ea typeface="Times New Roman"/>
              </a:rPr>
              <a:t>khía</a:t>
            </a:r>
            <a:r>
              <a:rPr lang="en-US" altLang="zh-CN" sz="2400" spc="25" dirty="0">
                <a:solidFill>
                  <a:srgbClr val="000000"/>
                </a:solidFill>
                <a:latin typeface="Times New Roman"/>
                <a:cs typeface="Times New Roman"/>
              </a:rPr>
              <a:t> </a:t>
            </a:r>
            <a:r>
              <a:rPr lang="en-US" altLang="zh-CN" sz="2400" spc="50" dirty="0">
                <a:solidFill>
                  <a:srgbClr val="000000"/>
                </a:solidFill>
                <a:latin typeface="Times New Roman"/>
                <a:ea typeface="Times New Roman"/>
              </a:rPr>
              <a:t>cạnh</a:t>
            </a:r>
            <a:r>
              <a:rPr lang="en-US" altLang="zh-CN" sz="2400" spc="30" dirty="0">
                <a:solidFill>
                  <a:srgbClr val="000000"/>
                </a:solidFill>
                <a:latin typeface="Times New Roman"/>
                <a:cs typeface="Times New Roman"/>
              </a:rPr>
              <a:t> </a:t>
            </a:r>
            <a:r>
              <a:rPr lang="en-US" altLang="zh-CN" sz="2400" spc="50" dirty="0">
                <a:solidFill>
                  <a:srgbClr val="000000"/>
                </a:solidFill>
                <a:latin typeface="Times New Roman"/>
                <a:ea typeface="Times New Roman"/>
              </a:rPr>
              <a:t>(dữ</a:t>
            </a:r>
            <a:r>
              <a:rPr lang="en-US" altLang="zh-CN" sz="2400" spc="25" dirty="0">
                <a:solidFill>
                  <a:srgbClr val="000000"/>
                </a:solidFill>
                <a:latin typeface="Times New Roman"/>
                <a:cs typeface="Times New Roman"/>
              </a:rPr>
              <a:t> </a:t>
            </a:r>
            <a:r>
              <a:rPr lang="en-US" altLang="zh-CN" sz="2400" spc="40" dirty="0">
                <a:solidFill>
                  <a:srgbClr val="000000"/>
                </a:solidFill>
                <a:latin typeface="Times New Roman"/>
                <a:ea typeface="Times New Roman"/>
              </a:rPr>
              <a:t>liệu,</a:t>
            </a:r>
            <a:r>
              <a:rPr lang="en-US" altLang="zh-CN" sz="2400" spc="30" dirty="0">
                <a:solidFill>
                  <a:srgbClr val="000000"/>
                </a:solidFill>
                <a:latin typeface="Times New Roman"/>
                <a:cs typeface="Times New Roman"/>
              </a:rPr>
              <a:t> </a:t>
            </a:r>
            <a:r>
              <a:rPr lang="en-US" altLang="zh-CN" sz="2400" spc="50" dirty="0">
                <a:solidFill>
                  <a:srgbClr val="000000"/>
                </a:solidFill>
                <a:latin typeface="Times New Roman"/>
                <a:ea typeface="Times New Roman"/>
              </a:rPr>
              <a:t>hành</a:t>
            </a:r>
            <a:r>
              <a:rPr lang="en-US" altLang="zh-CN" sz="2400" spc="25" dirty="0">
                <a:solidFill>
                  <a:srgbClr val="000000"/>
                </a:solidFill>
                <a:latin typeface="Times New Roman"/>
                <a:cs typeface="Times New Roman"/>
              </a:rPr>
              <a:t> </a:t>
            </a:r>
            <a:r>
              <a:rPr lang="en-US" altLang="zh-CN" sz="2400" spc="40" dirty="0">
                <a:solidFill>
                  <a:srgbClr val="000000"/>
                </a:solidFill>
                <a:latin typeface="Times New Roman"/>
                <a:ea typeface="Times New Roman"/>
              </a:rPr>
              <a:t>vi,</a:t>
            </a:r>
            <a:r>
              <a:rPr lang="en-US" altLang="zh-CN" sz="2400" spc="30" dirty="0">
                <a:solidFill>
                  <a:srgbClr val="000000"/>
                </a:solidFill>
                <a:latin typeface="Times New Roman"/>
                <a:cs typeface="Times New Roman"/>
              </a:rPr>
              <a:t> </a:t>
            </a:r>
            <a:r>
              <a:rPr lang="en-US" altLang="zh-CN" sz="2400" spc="50" dirty="0">
                <a:solidFill>
                  <a:srgbClr val="000000"/>
                </a:solidFill>
                <a:latin typeface="Times New Roman"/>
                <a:ea typeface="Times New Roman"/>
              </a:rPr>
              <a:t>cấu</a:t>
            </a:r>
            <a:r>
              <a:rPr lang="en-US" altLang="zh-CN" sz="2400" spc="25" dirty="0">
                <a:solidFill>
                  <a:srgbClr val="000000"/>
                </a:solidFill>
                <a:latin typeface="Times New Roman"/>
                <a:cs typeface="Times New Roman"/>
              </a:rPr>
              <a:t> </a:t>
            </a:r>
            <a:r>
              <a:rPr lang="en-US" altLang="zh-CN" sz="2400" spc="40" dirty="0">
                <a:solidFill>
                  <a:srgbClr val="000000"/>
                </a:solidFill>
                <a:latin typeface="Times New Roman"/>
                <a:ea typeface="Times New Roman"/>
              </a:rPr>
              <a:t>trúc,</a:t>
            </a:r>
          </a:p>
          <a:p>
            <a:pPr>
              <a:lnSpc>
                <a:spcPts val="864"/>
              </a:lnSpc>
            </a:pPr>
            <a:endParaRPr lang="en-US" dirty="0"/>
          </a:p>
          <a:p>
            <a:pPr marL="0" indent="743965">
              <a:lnSpc>
                <a:spcPct val="100000"/>
              </a:lnSpc>
            </a:pPr>
            <a:r>
              <a:rPr lang="en-US" altLang="zh-CN" sz="2400" dirty="0">
                <a:solidFill>
                  <a:srgbClr val="000000"/>
                </a:solidFill>
                <a:latin typeface="Times New Roman"/>
                <a:ea typeface="Times New Roman"/>
              </a:rPr>
              <a:t>giao</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diện),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không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phải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hệ</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thống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tổng</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thể</a:t>
            </a:r>
          </a:p>
        </p:txBody>
      </p:sp>
      <p:sp>
        <p:nvSpPr>
          <p:cNvPr id="3" name="TextBox 6">
            <a:extLst>
              <a:ext uri="{FF2B5EF4-FFF2-40B4-BE49-F238E27FC236}">
                <a16:creationId xmlns:a16="http://schemas.microsoft.com/office/drawing/2014/main" id="{5F2AB4BB-F242-5F6A-D8BC-D8C6139BAD7E}"/>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5" name="TextBox 77">
            <a:extLst>
              <a:ext uri="{FF2B5EF4-FFF2-40B4-BE49-F238E27FC236}">
                <a16:creationId xmlns:a16="http://schemas.microsoft.com/office/drawing/2014/main" id="{055E4C64-12E8-5987-253A-B8AB35A422DA}"/>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2"/>
          <p:cNvPicPr>
            <a:picLocks noChangeAspect="1"/>
          </p:cNvPicPr>
          <p:nvPr/>
        </p:nvPicPr>
        <p:blipFill>
          <a:blip r:embed="rId2"/>
          <a:stretch>
            <a:fillRect/>
          </a:stretch>
        </p:blipFill>
        <p:spPr>
          <a:xfrm>
            <a:off x="0" y="0"/>
            <a:ext cx="9144000" cy="6858000"/>
          </a:xfrm>
          <a:prstGeom prst="rect">
            <a:avLst/>
          </a:prstGeom>
        </p:spPr>
      </p:pic>
      <p:sp>
        <p:nvSpPr>
          <p:cNvPr id="2" name="TextBox 52"/>
          <p:cNvSpPr txBox="1"/>
          <p:nvPr/>
        </p:nvSpPr>
        <p:spPr>
          <a:xfrm>
            <a:off x="650477" y="1449082"/>
            <a:ext cx="6744277" cy="992579"/>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1.3</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Đặc</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trưng</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của</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0"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1519"/>
              </a:lnSpc>
            </a:pPr>
            <a:endParaRPr lang="en-US" dirty="0"/>
          </a:p>
          <a:p>
            <a:pPr marL="0">
              <a:lnSpc>
                <a:spcPct val="100000"/>
              </a:lnSpc>
            </a:pPr>
            <a:r>
              <a:rPr lang="en-US" altLang="zh-CN" sz="2400" dirty="0">
                <a:solidFill>
                  <a:srgbClr val="001E5E"/>
                </a:solidFill>
                <a:latin typeface="Times New Roman"/>
                <a:ea typeface="Times New Roman"/>
              </a:rPr>
              <a:t>•</a:t>
            </a:r>
            <a:r>
              <a:rPr lang="en-US" altLang="zh-CN" sz="2400" dirty="0">
                <a:solidFill>
                  <a:srgbClr val="001E5E"/>
                </a:solidFill>
                <a:latin typeface="Times New Roman"/>
                <a:cs typeface="Times New Roman"/>
              </a:rPr>
              <a:t>   </a:t>
            </a:r>
            <a:r>
              <a:rPr lang="en-US" altLang="zh-CN" sz="2400" b="1" dirty="0">
                <a:solidFill>
                  <a:srgbClr val="001E5E"/>
                </a:solidFill>
                <a:latin typeface="Times New Roman"/>
                <a:ea typeface="Times New Roman"/>
              </a:rPr>
              <a:t>Là</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mô</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hình</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thế</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giới</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thực</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thay</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đổi</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thời</a:t>
            </a:r>
            <a:r>
              <a:rPr lang="en-US" altLang="zh-CN" sz="2400" b="1" spc="44" dirty="0">
                <a:solidFill>
                  <a:srgbClr val="001E5E"/>
                </a:solidFill>
                <a:latin typeface="Times New Roman"/>
                <a:cs typeface="Times New Roman"/>
              </a:rPr>
              <a:t> </a:t>
            </a:r>
            <a:r>
              <a:rPr lang="en-US" altLang="zh-CN" sz="2400" b="1" dirty="0">
                <a:solidFill>
                  <a:srgbClr val="001E5E"/>
                </a:solidFill>
                <a:latin typeface="Times New Roman"/>
                <a:ea typeface="Times New Roman"/>
              </a:rPr>
              <a:t>gian</a:t>
            </a:r>
          </a:p>
        </p:txBody>
      </p:sp>
      <p:sp>
        <p:nvSpPr>
          <p:cNvPr id="53" name="TextBox 53"/>
          <p:cNvSpPr txBox="1"/>
          <p:nvPr/>
        </p:nvSpPr>
        <p:spPr>
          <a:xfrm>
            <a:off x="1082344" y="2805506"/>
            <a:ext cx="4053102" cy="914399"/>
          </a:xfrm>
          <a:prstGeom prst="rect">
            <a:avLst/>
          </a:prstGeom>
          <a:noFill/>
        </p:spPr>
        <p:txBody>
          <a:bodyPr wrap="square" lIns="0" tIns="0" rIns="0" bIns="0" rtlCol="0">
            <a:spAutoFit/>
          </a:bodyPr>
          <a:lstStyle/>
          <a:p>
            <a:pPr marL="0">
              <a:lnSpc>
                <a:spcPct val="100000"/>
              </a:lnSpc>
            </a:pPr>
            <a:r>
              <a:rPr lang="en-US" altLang="zh-CN" sz="2400" dirty="0">
                <a:solidFill>
                  <a:srgbClr val="000000"/>
                </a:solidFill>
                <a:latin typeface="Times New Roman"/>
                <a:ea typeface="Times New Roman"/>
              </a:rPr>
              <a:t>–</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Môi</a:t>
            </a:r>
            <a:r>
              <a:rPr lang="en-US" altLang="zh-CN" sz="2400" spc="75" dirty="0">
                <a:solidFill>
                  <a:srgbClr val="000000"/>
                </a:solidFill>
                <a:latin typeface="Times New Roman"/>
                <a:cs typeface="Times New Roman"/>
              </a:rPr>
              <a:t> </a:t>
            </a:r>
            <a:r>
              <a:rPr lang="en-US" altLang="zh-CN" sz="2400" dirty="0">
                <a:solidFill>
                  <a:srgbClr val="000000"/>
                </a:solidFill>
                <a:latin typeface="Times New Roman"/>
                <a:ea typeface="Times New Roman"/>
              </a:rPr>
              <a:t>trường</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nghiệp</a:t>
            </a:r>
            <a:r>
              <a:rPr lang="en-US" altLang="zh-CN" sz="2400" spc="75" dirty="0">
                <a:solidFill>
                  <a:srgbClr val="000000"/>
                </a:solidFill>
                <a:latin typeface="Times New Roman"/>
                <a:cs typeface="Times New Roman"/>
              </a:rPr>
              <a:t> </a:t>
            </a:r>
            <a:r>
              <a:rPr lang="en-US" altLang="zh-CN" sz="2400" dirty="0">
                <a:solidFill>
                  <a:srgbClr val="000000"/>
                </a:solidFill>
                <a:latin typeface="Times New Roman"/>
                <a:ea typeface="Times New Roman"/>
              </a:rPr>
              <a:t>vụ</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thay</a:t>
            </a:r>
            <a:r>
              <a:rPr lang="en-US" altLang="zh-CN" sz="2400" spc="75" dirty="0">
                <a:solidFill>
                  <a:srgbClr val="000000"/>
                </a:solidFill>
                <a:latin typeface="Times New Roman"/>
                <a:cs typeface="Times New Roman"/>
              </a:rPr>
              <a:t> </a:t>
            </a:r>
            <a:r>
              <a:rPr lang="en-US" altLang="zh-CN" sz="2400" dirty="0">
                <a:solidFill>
                  <a:srgbClr val="000000"/>
                </a:solidFill>
                <a:latin typeface="Times New Roman"/>
                <a:ea typeface="Times New Roman"/>
              </a:rPr>
              <a:t>đổi</a:t>
            </a:r>
          </a:p>
          <a:p>
            <a:pPr>
              <a:lnSpc>
                <a:spcPts val="1435"/>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Nhu</a:t>
            </a:r>
            <a:r>
              <a:rPr lang="en-US" altLang="zh-CN" sz="2400" spc="75"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con</a:t>
            </a:r>
            <a:r>
              <a:rPr lang="en-US" altLang="zh-CN" sz="2400" spc="75" dirty="0">
                <a:solidFill>
                  <a:srgbClr val="000000"/>
                </a:solidFill>
                <a:latin typeface="Times New Roman"/>
                <a:cs typeface="Times New Roman"/>
              </a:rPr>
              <a:t> </a:t>
            </a:r>
            <a:r>
              <a:rPr lang="en-US" altLang="zh-CN" sz="2400" dirty="0">
                <a:solidFill>
                  <a:srgbClr val="000000"/>
                </a:solidFill>
                <a:latin typeface="Times New Roman"/>
                <a:ea typeface="Times New Roman"/>
              </a:rPr>
              <a:t>người</a:t>
            </a:r>
            <a:r>
              <a:rPr lang="en-US" altLang="zh-CN" sz="2400" spc="75" dirty="0">
                <a:solidFill>
                  <a:srgbClr val="000000"/>
                </a:solidFill>
                <a:latin typeface="Times New Roman"/>
                <a:cs typeface="Times New Roman"/>
              </a:rPr>
              <a:t> </a:t>
            </a:r>
            <a:r>
              <a:rPr lang="en-US" altLang="zh-CN" sz="2400" dirty="0">
                <a:solidFill>
                  <a:srgbClr val="000000"/>
                </a:solidFill>
                <a:latin typeface="Times New Roman"/>
                <a:ea typeface="Times New Roman"/>
              </a:rPr>
              <a:t>thay</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đổi</a:t>
            </a:r>
          </a:p>
        </p:txBody>
      </p:sp>
      <p:sp>
        <p:nvSpPr>
          <p:cNvPr id="54" name="TextBox 54"/>
          <p:cNvSpPr txBox="1"/>
          <p:nvPr/>
        </p:nvSpPr>
        <p:spPr>
          <a:xfrm>
            <a:off x="5918580" y="3026820"/>
            <a:ext cx="2598622" cy="731520"/>
          </a:xfrm>
          <a:prstGeom prst="rect">
            <a:avLst/>
          </a:prstGeom>
          <a:noFill/>
        </p:spPr>
        <p:txBody>
          <a:bodyPr wrap="square" lIns="0" tIns="0" rIns="0" bIns="0" rtlCol="0">
            <a:spAutoFit/>
          </a:bodyPr>
          <a:lstStyle/>
          <a:p>
            <a:pPr marL="0">
              <a:lnSpc>
                <a:spcPct val="100000"/>
              </a:lnSpc>
            </a:pPr>
            <a:r>
              <a:rPr lang="en-US" altLang="zh-CN" sz="2400" b="1" i="1" dirty="0">
                <a:solidFill>
                  <a:srgbClr val="90082A"/>
                </a:solidFill>
                <a:latin typeface="Times New Roman"/>
                <a:ea typeface="Times New Roman"/>
              </a:rPr>
              <a:t>Thay</a:t>
            </a:r>
            <a:r>
              <a:rPr lang="en-US" altLang="zh-CN" sz="2400" b="1" i="1" dirty="0">
                <a:solidFill>
                  <a:srgbClr val="90082A"/>
                </a:solidFill>
                <a:latin typeface="Times New Roman"/>
                <a:cs typeface="Times New Roman"/>
              </a:rPr>
              <a:t> </a:t>
            </a:r>
            <a:r>
              <a:rPr lang="en-US" altLang="zh-CN" sz="2400" b="1" i="1" dirty="0">
                <a:solidFill>
                  <a:srgbClr val="90082A"/>
                </a:solidFill>
                <a:latin typeface="Times New Roman"/>
                <a:ea typeface="Times New Roman"/>
              </a:rPr>
              <a:t>đổi</a:t>
            </a:r>
            <a:r>
              <a:rPr lang="en-US" altLang="zh-CN" sz="2400" b="1" i="1" dirty="0">
                <a:solidFill>
                  <a:srgbClr val="90082A"/>
                </a:solidFill>
                <a:latin typeface="Times New Roman"/>
                <a:cs typeface="Times New Roman"/>
              </a:rPr>
              <a:t> </a:t>
            </a:r>
            <a:r>
              <a:rPr lang="en-US" altLang="zh-CN" sz="2400" b="1" i="1" dirty="0">
                <a:solidFill>
                  <a:srgbClr val="90082A"/>
                </a:solidFill>
                <a:latin typeface="Times New Roman"/>
                <a:ea typeface="Times New Roman"/>
              </a:rPr>
              <a:t>để</a:t>
            </a:r>
            <a:r>
              <a:rPr lang="en-US" altLang="zh-CN" sz="2400" b="1" i="1" dirty="0">
                <a:solidFill>
                  <a:srgbClr val="90082A"/>
                </a:solidFill>
                <a:latin typeface="Times New Roman"/>
                <a:cs typeface="Times New Roman"/>
              </a:rPr>
              <a:t> </a:t>
            </a:r>
            <a:r>
              <a:rPr lang="en-US" altLang="zh-CN" sz="2400" b="1" i="1" dirty="0">
                <a:solidFill>
                  <a:srgbClr val="90082A"/>
                </a:solidFill>
                <a:latin typeface="Times New Roman"/>
                <a:ea typeface="Times New Roman"/>
              </a:rPr>
              <a:t>đáp</a:t>
            </a:r>
            <a:r>
              <a:rPr lang="en-US" altLang="zh-CN" sz="2400" b="1" i="1" spc="-25" dirty="0">
                <a:solidFill>
                  <a:srgbClr val="90082A"/>
                </a:solidFill>
                <a:latin typeface="Times New Roman"/>
                <a:cs typeface="Times New Roman"/>
              </a:rPr>
              <a:t> </a:t>
            </a:r>
            <a:r>
              <a:rPr lang="en-US" altLang="zh-CN" sz="2400" b="1" i="1" dirty="0">
                <a:solidFill>
                  <a:srgbClr val="90082A"/>
                </a:solidFill>
                <a:latin typeface="Times New Roman"/>
                <a:ea typeface="Times New Roman"/>
              </a:rPr>
              <a:t>ứng</a:t>
            </a:r>
          </a:p>
          <a:p>
            <a:pPr marL="0" indent="556259">
              <a:lnSpc>
                <a:spcPct val="100000"/>
              </a:lnSpc>
            </a:pPr>
            <a:r>
              <a:rPr lang="en-US" altLang="zh-CN" sz="2400" b="1" i="1" dirty="0">
                <a:solidFill>
                  <a:srgbClr val="90082A"/>
                </a:solidFill>
                <a:latin typeface="Times New Roman"/>
                <a:ea typeface="Times New Roman"/>
              </a:rPr>
              <a:t>người</a:t>
            </a:r>
            <a:r>
              <a:rPr lang="en-US" altLang="zh-CN" sz="2400" b="1" i="1" spc="5" dirty="0">
                <a:solidFill>
                  <a:srgbClr val="90082A"/>
                </a:solidFill>
                <a:latin typeface="Times New Roman"/>
                <a:cs typeface="Times New Roman"/>
              </a:rPr>
              <a:t> </a:t>
            </a:r>
            <a:r>
              <a:rPr lang="en-US" altLang="zh-CN" sz="2400" b="1" i="1" spc="-5" dirty="0">
                <a:solidFill>
                  <a:srgbClr val="90082A"/>
                </a:solidFill>
                <a:latin typeface="Times New Roman"/>
                <a:ea typeface="Times New Roman"/>
              </a:rPr>
              <a:t>dùng</a:t>
            </a:r>
          </a:p>
        </p:txBody>
      </p:sp>
      <p:sp>
        <p:nvSpPr>
          <p:cNvPr id="55" name="TextBox 55"/>
          <p:cNvSpPr txBox="1"/>
          <p:nvPr/>
        </p:nvSpPr>
        <p:spPr>
          <a:xfrm>
            <a:off x="624840" y="3897645"/>
            <a:ext cx="6155649" cy="1560001"/>
          </a:xfrm>
          <a:prstGeom prst="rect">
            <a:avLst/>
          </a:prstGeom>
          <a:noFill/>
        </p:spPr>
        <p:txBody>
          <a:bodyPr wrap="square" lIns="0" tIns="0" rIns="0" bIns="0" rtlCol="0">
            <a:spAutoFit/>
          </a:bodyPr>
          <a:lstStyle/>
          <a:p>
            <a:pPr marL="0">
              <a:lnSpc>
                <a:spcPct val="100000"/>
              </a:lnSpc>
            </a:pPr>
            <a:r>
              <a:rPr lang="en-US" altLang="zh-CN" sz="2400" dirty="0">
                <a:solidFill>
                  <a:srgbClr val="001E5E"/>
                </a:solidFill>
                <a:latin typeface="Times New Roman"/>
                <a:ea typeface="Times New Roman"/>
              </a:rPr>
              <a:t>•</a:t>
            </a:r>
            <a:r>
              <a:rPr lang="en-US" altLang="zh-CN" sz="2400" dirty="0">
                <a:solidFill>
                  <a:srgbClr val="001E5E"/>
                </a:solidFill>
                <a:latin typeface="Times New Roman"/>
                <a:cs typeface="Times New Roman"/>
              </a:rPr>
              <a:t>   </a:t>
            </a:r>
            <a:r>
              <a:rPr lang="en-US" altLang="zh-CN" sz="2400" b="1" dirty="0">
                <a:solidFill>
                  <a:srgbClr val="001E5E"/>
                </a:solidFill>
                <a:latin typeface="Times New Roman"/>
                <a:ea typeface="Times New Roman"/>
              </a:rPr>
              <a:t>Thay</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đổi</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thích</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ứng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với</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môi</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trường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vận</a:t>
            </a:r>
            <a:r>
              <a:rPr lang="en-US" altLang="zh-CN" sz="2400" b="1" spc="34" dirty="0">
                <a:solidFill>
                  <a:srgbClr val="001E5E"/>
                </a:solidFill>
                <a:latin typeface="Times New Roman"/>
                <a:cs typeface="Times New Roman"/>
              </a:rPr>
              <a:t> </a:t>
            </a:r>
            <a:r>
              <a:rPr lang="en-US" altLang="zh-CN" sz="2400" b="1" dirty="0">
                <a:solidFill>
                  <a:srgbClr val="001E5E"/>
                </a:solidFill>
                <a:latin typeface="Times New Roman"/>
                <a:ea typeface="Times New Roman"/>
              </a:rPr>
              <a:t>hành</a:t>
            </a:r>
          </a:p>
          <a:p>
            <a:pPr>
              <a:lnSpc>
                <a:spcPts val="759"/>
              </a:lnSpc>
            </a:pPr>
            <a:endParaRPr lang="en-US" dirty="0"/>
          </a:p>
          <a:p>
            <a:pPr marL="457504" hangingPunct="0">
              <a:lnSpc>
                <a:spcPct val="150000"/>
              </a:lnSpc>
            </a:pPr>
            <a:r>
              <a:rPr lang="en-US" altLang="zh-CN" sz="2400" dirty="0">
                <a:solidFill>
                  <a:srgbClr val="000000"/>
                </a:solidFill>
                <a:latin typeface="Times New Roman"/>
                <a:ea typeface="Times New Roman"/>
              </a:rPr>
              <a:t>–</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Các</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hệ</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nền</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(hệ</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điều</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hành,</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br/>
            <a:r>
              <a:rPr lang="en-US" altLang="zh-CN" sz="2400" dirty="0">
                <a:solidFill>
                  <a:srgbClr val="000000"/>
                </a:solidFill>
                <a:latin typeface="Times New Roman"/>
                <a:ea typeface="Times New Roman"/>
              </a:rPr>
              <a:t>–</a:t>
            </a:r>
            <a:r>
              <a:rPr lang="en-US" altLang="zh-CN" sz="2400" spc="64" dirty="0">
                <a:solidFill>
                  <a:srgbClr val="000000"/>
                </a:solidFill>
                <a:latin typeface="Times New Roman"/>
                <a:cs typeface="Times New Roman"/>
              </a:rPr>
              <a:t> </a:t>
            </a:r>
            <a:r>
              <a:rPr lang="en-US" altLang="zh-CN" sz="2400" dirty="0">
                <a:solidFill>
                  <a:srgbClr val="000000"/>
                </a:solidFill>
                <a:latin typeface="Times New Roman"/>
                <a:ea typeface="Times New Roman"/>
              </a:rPr>
              <a:t>Thiết</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bị</a:t>
            </a:r>
            <a:r>
              <a:rPr lang="en-US" altLang="zh-CN" sz="2400" spc="64"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cứng</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(chip,</a:t>
            </a:r>
            <a:r>
              <a:rPr lang="en-US" altLang="zh-CN" sz="2400" spc="64" dirty="0">
                <a:solidFill>
                  <a:srgbClr val="000000"/>
                </a:solidFill>
                <a:latin typeface="Times New Roman"/>
                <a:cs typeface="Times New Roman"/>
              </a:rPr>
              <a:t> </a:t>
            </a:r>
            <a:r>
              <a:rPr lang="en-US" altLang="zh-CN" sz="2400" dirty="0">
                <a:solidFill>
                  <a:srgbClr val="000000"/>
                </a:solidFill>
                <a:latin typeface="Times New Roman"/>
                <a:ea typeface="Times New Roman"/>
              </a:rPr>
              <a:t>ram,…)</a:t>
            </a:r>
          </a:p>
        </p:txBody>
      </p:sp>
      <p:sp>
        <p:nvSpPr>
          <p:cNvPr id="3" name="TextBox 6">
            <a:extLst>
              <a:ext uri="{FF2B5EF4-FFF2-40B4-BE49-F238E27FC236}">
                <a16:creationId xmlns:a16="http://schemas.microsoft.com/office/drawing/2014/main" id="{5822F936-527E-1347-37DC-F18B32F6E38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5" name="TextBox 77">
            <a:extLst>
              <a:ext uri="{FF2B5EF4-FFF2-40B4-BE49-F238E27FC236}">
                <a16:creationId xmlns:a16="http://schemas.microsoft.com/office/drawing/2014/main" id="{0FD4F649-9DE7-1537-D8E9-0BE2807485AC}"/>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8"/>
          <p:cNvPicPr>
            <a:picLocks noChangeAspect="1"/>
          </p:cNvPicPr>
          <p:nvPr/>
        </p:nvPicPr>
        <p:blipFill>
          <a:blip r:embed="rId2"/>
          <a:stretch>
            <a:fillRect/>
          </a:stretch>
        </p:blipFill>
        <p:spPr>
          <a:xfrm>
            <a:off x="0" y="0"/>
            <a:ext cx="9144000" cy="6858000"/>
          </a:xfrm>
          <a:prstGeom prst="rect">
            <a:avLst/>
          </a:prstGeom>
        </p:spPr>
      </p:pic>
      <p:sp>
        <p:nvSpPr>
          <p:cNvPr id="2" name="TextBox 58"/>
          <p:cNvSpPr txBox="1"/>
          <p:nvPr/>
        </p:nvSpPr>
        <p:spPr>
          <a:xfrm>
            <a:off x="624840" y="1429907"/>
            <a:ext cx="6744277" cy="992579"/>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1.3</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Đặc</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trưng</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của</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0"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1519"/>
              </a:lnSpc>
            </a:pPr>
            <a:endParaRPr lang="en-US" dirty="0"/>
          </a:p>
          <a:p>
            <a:pPr marL="0">
              <a:lnSpc>
                <a:spcPct val="100000"/>
              </a:lnSpc>
            </a:pPr>
            <a:r>
              <a:rPr lang="en-US" altLang="zh-CN" sz="2400" dirty="0">
                <a:solidFill>
                  <a:srgbClr val="001E5E"/>
                </a:solidFill>
                <a:latin typeface="Times New Roman"/>
                <a:ea typeface="Times New Roman"/>
              </a:rPr>
              <a:t>•</a:t>
            </a:r>
            <a:r>
              <a:rPr lang="en-US" altLang="zh-CN" sz="2400" dirty="0">
                <a:solidFill>
                  <a:srgbClr val="001E5E"/>
                </a:solidFill>
                <a:latin typeface="Times New Roman"/>
                <a:cs typeface="Times New Roman"/>
              </a:rPr>
              <a:t>   </a:t>
            </a:r>
            <a:r>
              <a:rPr lang="en-US" altLang="zh-CN" sz="2400" b="1" dirty="0">
                <a:solidFill>
                  <a:srgbClr val="001E5E"/>
                </a:solidFill>
                <a:latin typeface="Times New Roman"/>
                <a:ea typeface="Times New Roman"/>
              </a:rPr>
              <a:t>Cần</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phát</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triển</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spc="60" dirty="0">
                <a:solidFill>
                  <a:srgbClr val="001E5E"/>
                </a:solidFill>
                <a:latin typeface="Times New Roman"/>
                <a:cs typeface="Times New Roman"/>
              </a:rPr>
              <a:t> </a:t>
            </a:r>
            <a:r>
              <a:rPr lang="en-US" altLang="zh-CN" sz="2400" b="1" dirty="0">
                <a:solidFill>
                  <a:srgbClr val="001E5E"/>
                </a:solidFill>
                <a:latin typeface="Times New Roman"/>
                <a:ea typeface="Times New Roman"/>
              </a:rPr>
              <a:t>nhóm</a:t>
            </a:r>
          </a:p>
        </p:txBody>
      </p:sp>
      <p:sp>
        <p:nvSpPr>
          <p:cNvPr id="3" name="TextBox 6">
            <a:extLst>
              <a:ext uri="{FF2B5EF4-FFF2-40B4-BE49-F238E27FC236}">
                <a16:creationId xmlns:a16="http://schemas.microsoft.com/office/drawing/2014/main" id="{E7358C00-10A8-DD82-0DB2-2C79DEEC289D}"/>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5" name="TextBox 77">
            <a:extLst>
              <a:ext uri="{FF2B5EF4-FFF2-40B4-BE49-F238E27FC236}">
                <a16:creationId xmlns:a16="http://schemas.microsoft.com/office/drawing/2014/main" id="{72995D1F-C332-91F6-4E33-B07230784C1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1"/>
          <p:cNvPicPr>
            <a:picLocks noChangeAspect="1"/>
          </p:cNvPicPr>
          <p:nvPr/>
        </p:nvPicPr>
        <p:blipFill>
          <a:blip r:embed="rId2"/>
          <a:stretch>
            <a:fillRect/>
          </a:stretch>
        </p:blipFill>
        <p:spPr>
          <a:xfrm>
            <a:off x="0" y="0"/>
            <a:ext cx="9144000" cy="6858000"/>
          </a:xfrm>
          <a:prstGeom prst="rect">
            <a:avLst/>
          </a:prstGeom>
        </p:spPr>
      </p:pic>
      <p:sp>
        <p:nvSpPr>
          <p:cNvPr id="2" name="TextBox 61"/>
          <p:cNvSpPr txBox="1"/>
          <p:nvPr/>
        </p:nvSpPr>
        <p:spPr>
          <a:xfrm>
            <a:off x="624840" y="543787"/>
            <a:ext cx="8375130" cy="2267265"/>
          </a:xfrm>
          <a:prstGeom prst="rect">
            <a:avLst/>
          </a:prstGeom>
          <a:noFill/>
        </p:spPr>
        <p:txBody>
          <a:bodyPr wrap="square" lIns="0" tIns="0" rIns="0" bIns="0" rtlCol="0">
            <a:spAutoFit/>
          </a:bodyPr>
          <a:lstStyle/>
          <a:p>
            <a:pPr marL="0" indent="3256533">
              <a:lnSpc>
                <a:spcPct val="100000"/>
              </a:lnSpc>
            </a:pPr>
            <a:r>
              <a:rPr lang="en-US" altLang="zh-CN" sz="3000" b="1">
                <a:solidFill>
                  <a:srgbClr val="FEFEFE"/>
                </a:solidFill>
                <a:latin typeface="Times New Roman"/>
                <a:ea typeface="Times New Roman"/>
              </a:rPr>
              <a:t>THẢO LUẬN</a:t>
            </a:r>
            <a:endParaRPr lang="en-US" altLang="zh-CN" sz="3000" b="1" dirty="0">
              <a:solidFill>
                <a:srgbClr val="FEFEFE"/>
              </a:solidFill>
              <a:latin typeface="Times New Roman"/>
              <a:ea typeface="Times New Roman"/>
            </a:endParaRPr>
          </a:p>
          <a:p>
            <a:pPr>
              <a:lnSpc>
                <a:spcPts val="1000"/>
              </a:lnSpc>
            </a:pPr>
            <a:endParaRPr lang="en-US" dirty="0"/>
          </a:p>
          <a:p>
            <a:pPr>
              <a:lnSpc>
                <a:spcPts val="1000"/>
              </a:lnSpc>
            </a:pPr>
            <a:endParaRPr lang="en-US" dirty="0"/>
          </a:p>
          <a:p>
            <a:pPr>
              <a:lnSpc>
                <a:spcPts val="1000"/>
              </a:lnSpc>
            </a:pPr>
            <a:endParaRPr lang="en-US" dirty="0"/>
          </a:p>
          <a:p>
            <a:pPr>
              <a:lnSpc>
                <a:spcPts val="1014"/>
              </a:lnSpc>
            </a:pPr>
            <a:endParaRPr lang="en-US" dirty="0"/>
          </a:p>
          <a:p>
            <a:pPr marL="0" algn="ctr" hangingPunct="0">
              <a:lnSpc>
                <a:spcPct val="152083"/>
              </a:lnSpc>
            </a:pPr>
            <a:r>
              <a:rPr lang="en-US" altLang="zh-CN" sz="2800" b="1" spc="104">
                <a:solidFill>
                  <a:srgbClr val="BF0000"/>
                </a:solidFill>
                <a:latin typeface="Times New Roman"/>
                <a:ea typeface="Times New Roman"/>
              </a:rPr>
              <a:t>Vai</a:t>
            </a:r>
            <a:r>
              <a:rPr lang="en-US" altLang="zh-CN" sz="2800" b="1" spc="64">
                <a:solidFill>
                  <a:srgbClr val="BF0000"/>
                </a:solidFill>
                <a:latin typeface="Times New Roman"/>
                <a:cs typeface="Times New Roman"/>
              </a:rPr>
              <a:t> </a:t>
            </a:r>
            <a:r>
              <a:rPr lang="en-US" altLang="zh-CN" sz="2800" b="1" spc="104" dirty="0">
                <a:solidFill>
                  <a:srgbClr val="BF0000"/>
                </a:solidFill>
                <a:latin typeface="Times New Roman"/>
                <a:ea typeface="Times New Roman"/>
              </a:rPr>
              <a:t>trò</a:t>
            </a:r>
            <a:r>
              <a:rPr lang="en-US" altLang="zh-CN" sz="2800" b="1" spc="64" dirty="0">
                <a:solidFill>
                  <a:srgbClr val="BF0000"/>
                </a:solidFill>
                <a:latin typeface="Times New Roman"/>
                <a:cs typeface="Times New Roman"/>
              </a:rPr>
              <a:t> </a:t>
            </a:r>
            <a:r>
              <a:rPr lang="en-US" altLang="zh-CN" sz="2800" b="1" spc="125" dirty="0">
                <a:solidFill>
                  <a:srgbClr val="BF0000"/>
                </a:solidFill>
                <a:latin typeface="Times New Roman"/>
                <a:ea typeface="Times New Roman"/>
              </a:rPr>
              <a:t>của</a:t>
            </a:r>
            <a:r>
              <a:rPr lang="en-US" altLang="zh-CN" sz="2800" b="1" spc="64" dirty="0">
                <a:solidFill>
                  <a:srgbClr val="BF0000"/>
                </a:solidFill>
                <a:latin typeface="Times New Roman"/>
                <a:cs typeface="Times New Roman"/>
              </a:rPr>
              <a:t> </a:t>
            </a:r>
            <a:r>
              <a:rPr lang="en-US" altLang="zh-CN" sz="2800" b="1" spc="125" dirty="0">
                <a:solidFill>
                  <a:srgbClr val="BF0000"/>
                </a:solidFill>
                <a:latin typeface="Times New Roman"/>
                <a:ea typeface="Times New Roman"/>
              </a:rPr>
              <a:t>con</a:t>
            </a:r>
            <a:r>
              <a:rPr lang="en-US" altLang="zh-CN" sz="2800" b="1" spc="64" dirty="0">
                <a:solidFill>
                  <a:srgbClr val="BF0000"/>
                </a:solidFill>
                <a:latin typeface="Times New Roman"/>
                <a:cs typeface="Times New Roman"/>
              </a:rPr>
              <a:t> </a:t>
            </a:r>
            <a:r>
              <a:rPr lang="en-US" altLang="zh-CN" sz="2800" b="1" spc="125" dirty="0">
                <a:solidFill>
                  <a:srgbClr val="BF0000"/>
                </a:solidFill>
                <a:latin typeface="Times New Roman"/>
                <a:ea typeface="Times New Roman"/>
              </a:rPr>
              <a:t>người</a:t>
            </a:r>
            <a:r>
              <a:rPr lang="en-US" altLang="zh-CN" sz="2800" b="1" spc="60" dirty="0">
                <a:solidFill>
                  <a:srgbClr val="BF0000"/>
                </a:solidFill>
                <a:latin typeface="Times New Roman"/>
                <a:cs typeface="Times New Roman"/>
              </a:rPr>
              <a:t> </a:t>
            </a:r>
            <a:r>
              <a:rPr lang="en-US" altLang="zh-CN" sz="2800" b="1" spc="114">
                <a:solidFill>
                  <a:srgbClr val="BF0000"/>
                </a:solidFill>
                <a:latin typeface="Times New Roman"/>
                <a:ea typeface="Times New Roman"/>
              </a:rPr>
              <a:t>trong</a:t>
            </a:r>
            <a:r>
              <a:rPr lang="en-US" altLang="zh-CN" sz="2800" b="1" spc="64">
                <a:solidFill>
                  <a:srgbClr val="BF0000"/>
                </a:solidFill>
                <a:latin typeface="Times New Roman"/>
                <a:cs typeface="Times New Roman"/>
              </a:rPr>
              <a:t> </a:t>
            </a:r>
          </a:p>
          <a:p>
            <a:pPr marL="0" algn="ctr" hangingPunct="0">
              <a:lnSpc>
                <a:spcPct val="152083"/>
              </a:lnSpc>
            </a:pPr>
            <a:r>
              <a:rPr lang="en-US" altLang="zh-CN" sz="2800" b="1" spc="129">
                <a:solidFill>
                  <a:srgbClr val="BF0000"/>
                </a:solidFill>
                <a:latin typeface="Times New Roman"/>
                <a:ea typeface="Times New Roman"/>
              </a:rPr>
              <a:t>ngành</a:t>
            </a:r>
            <a:r>
              <a:rPr lang="en-US" altLang="zh-CN" sz="2800" b="1" spc="64">
                <a:solidFill>
                  <a:srgbClr val="BF0000"/>
                </a:solidFill>
                <a:latin typeface="Times New Roman"/>
                <a:cs typeface="Times New Roman"/>
              </a:rPr>
              <a:t> </a:t>
            </a:r>
            <a:r>
              <a:rPr lang="en-US" altLang="zh-CN" sz="2800" b="1" spc="125" dirty="0">
                <a:solidFill>
                  <a:srgbClr val="BF0000"/>
                </a:solidFill>
                <a:latin typeface="Times New Roman"/>
                <a:ea typeface="Times New Roman"/>
              </a:rPr>
              <a:t>công</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nghiệp</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5"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p:txBody>
      </p:sp>
      <p:sp>
        <p:nvSpPr>
          <p:cNvPr id="4" name="TextBox 77">
            <a:extLst>
              <a:ext uri="{FF2B5EF4-FFF2-40B4-BE49-F238E27FC236}">
                <a16:creationId xmlns:a16="http://schemas.microsoft.com/office/drawing/2014/main" id="{F645E883-5D92-C7C6-0153-EB414DB4DE0F}"/>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4"/>
          <p:cNvPicPr>
            <a:picLocks noChangeAspect="1"/>
          </p:cNvPicPr>
          <p:nvPr/>
        </p:nvPicPr>
        <p:blipFill>
          <a:blip r:embed="rId2"/>
          <a:stretch>
            <a:fillRect/>
          </a:stretch>
        </p:blipFill>
        <p:spPr>
          <a:xfrm>
            <a:off x="0" y="0"/>
            <a:ext cx="9144000" cy="6858000"/>
          </a:xfrm>
          <a:prstGeom prst="rect">
            <a:avLst/>
          </a:prstGeom>
        </p:spPr>
      </p:pic>
      <p:sp>
        <p:nvSpPr>
          <p:cNvPr id="2" name="TextBox 64"/>
          <p:cNvSpPr txBox="1"/>
          <p:nvPr/>
        </p:nvSpPr>
        <p:spPr>
          <a:xfrm>
            <a:off x="624840" y="1476201"/>
            <a:ext cx="6744277" cy="430887"/>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1.4</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Phân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loại</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0"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p:txBody>
      </p:sp>
      <p:sp>
        <p:nvSpPr>
          <p:cNvPr id="65" name="TextBox 65"/>
          <p:cNvSpPr txBox="1"/>
          <p:nvPr/>
        </p:nvSpPr>
        <p:spPr>
          <a:xfrm>
            <a:off x="1025956" y="2251583"/>
            <a:ext cx="3850203" cy="1463293"/>
          </a:xfrm>
          <a:prstGeom prst="rect">
            <a:avLst/>
          </a:prstGeom>
          <a:noFill/>
        </p:spPr>
        <p:txBody>
          <a:bodyPr wrap="square" lIns="0" tIns="0" rIns="0" bIns="0" rtlCol="0">
            <a:spAutoFit/>
          </a:bodyPr>
          <a:lstStyle/>
          <a:p>
            <a:pPr marL="0">
              <a:lnSpc>
                <a:spcPct val="100000"/>
              </a:lnSpc>
            </a:pPr>
            <a:r>
              <a:rPr lang="en-US" altLang="zh-CN" sz="2400" b="1" dirty="0">
                <a:solidFill>
                  <a:srgbClr val="001E5E"/>
                </a:solidFill>
                <a:latin typeface="Times New Roman"/>
                <a:ea typeface="Times New Roman"/>
              </a:rPr>
              <a:t>1.</a:t>
            </a:r>
            <a:r>
              <a:rPr lang="en-US" altLang="zh-CN" sz="2400" b="1" spc="100"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spc="100" dirty="0">
                <a:solidFill>
                  <a:srgbClr val="001E5E"/>
                </a:solidFill>
                <a:latin typeface="Times New Roman"/>
                <a:cs typeface="Times New Roman"/>
              </a:rPr>
              <a:t> </a:t>
            </a:r>
            <a:r>
              <a:rPr lang="en-US" altLang="zh-CN" sz="2400" b="1" dirty="0">
                <a:solidFill>
                  <a:srgbClr val="001E5E"/>
                </a:solidFill>
                <a:latin typeface="Times New Roman"/>
                <a:ea typeface="Times New Roman"/>
              </a:rPr>
              <a:t>mức</a:t>
            </a:r>
            <a:r>
              <a:rPr lang="en-US" altLang="zh-CN" sz="2400" b="1" spc="100" dirty="0">
                <a:solidFill>
                  <a:srgbClr val="001E5E"/>
                </a:solidFill>
                <a:latin typeface="Times New Roman"/>
                <a:cs typeface="Times New Roman"/>
              </a:rPr>
              <a:t> </a:t>
            </a:r>
            <a:r>
              <a:rPr lang="en-US" altLang="zh-CN" sz="2400" b="1" dirty="0">
                <a:solidFill>
                  <a:srgbClr val="001E5E"/>
                </a:solidFill>
                <a:latin typeface="Times New Roman"/>
                <a:ea typeface="Times New Roman"/>
              </a:rPr>
              <a:t>độ</a:t>
            </a:r>
            <a:r>
              <a:rPr lang="en-US" altLang="zh-CN" sz="2400" b="1" spc="104" dirty="0">
                <a:solidFill>
                  <a:srgbClr val="001E5E"/>
                </a:solidFill>
                <a:latin typeface="Times New Roman"/>
                <a:cs typeface="Times New Roman"/>
              </a:rPr>
              <a:t> </a:t>
            </a:r>
            <a:r>
              <a:rPr lang="en-US" altLang="zh-CN" sz="2400" b="1" dirty="0">
                <a:solidFill>
                  <a:srgbClr val="001E5E"/>
                </a:solidFill>
                <a:latin typeface="Times New Roman"/>
                <a:ea typeface="Times New Roman"/>
              </a:rPr>
              <a:t>hoàn</a:t>
            </a:r>
            <a:r>
              <a:rPr lang="en-US" altLang="zh-CN" sz="2400" b="1" spc="100" dirty="0">
                <a:solidFill>
                  <a:srgbClr val="001E5E"/>
                </a:solidFill>
                <a:latin typeface="Times New Roman"/>
                <a:cs typeface="Times New Roman"/>
              </a:rPr>
              <a:t> </a:t>
            </a:r>
            <a:r>
              <a:rPr lang="en-US" altLang="zh-CN" sz="2400" b="1" dirty="0">
                <a:solidFill>
                  <a:srgbClr val="001E5E"/>
                </a:solidFill>
                <a:latin typeface="Times New Roman"/>
                <a:ea typeface="Times New Roman"/>
              </a:rPr>
              <a:t>thiện</a:t>
            </a:r>
          </a:p>
          <a:p>
            <a:pPr>
              <a:lnSpc>
                <a:spcPts val="1439"/>
              </a:lnSpc>
            </a:pPr>
            <a:endParaRPr lang="en-US" dirty="0"/>
          </a:p>
          <a:p>
            <a:pPr marL="0">
              <a:lnSpc>
                <a:spcPct val="100000"/>
              </a:lnSpc>
            </a:pPr>
            <a:r>
              <a:rPr lang="en-US" altLang="zh-CN" sz="2400" b="1" dirty="0">
                <a:solidFill>
                  <a:srgbClr val="001E5E"/>
                </a:solidFill>
                <a:latin typeface="Times New Roman"/>
                <a:ea typeface="Times New Roman"/>
              </a:rPr>
              <a:t>2.</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chức</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năng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thực</a:t>
            </a:r>
            <a:r>
              <a:rPr lang="en-US" altLang="zh-CN" sz="2400" b="1" spc="-20" dirty="0">
                <a:solidFill>
                  <a:srgbClr val="001E5E"/>
                </a:solidFill>
                <a:latin typeface="Times New Roman"/>
                <a:cs typeface="Times New Roman"/>
              </a:rPr>
              <a:t> </a:t>
            </a:r>
            <a:r>
              <a:rPr lang="en-US" altLang="zh-CN" sz="2400" b="1" dirty="0">
                <a:solidFill>
                  <a:srgbClr val="001E5E"/>
                </a:solidFill>
                <a:latin typeface="Times New Roman"/>
                <a:ea typeface="Times New Roman"/>
              </a:rPr>
              <a:t>hiện</a:t>
            </a:r>
          </a:p>
          <a:p>
            <a:pPr>
              <a:lnSpc>
                <a:spcPts val="1435"/>
              </a:lnSpc>
            </a:pPr>
            <a:endParaRPr lang="en-US" dirty="0"/>
          </a:p>
          <a:p>
            <a:pPr marL="0">
              <a:lnSpc>
                <a:spcPct val="100000"/>
              </a:lnSpc>
            </a:pPr>
            <a:r>
              <a:rPr lang="en-US" altLang="zh-CN" sz="2400" b="1" dirty="0">
                <a:solidFill>
                  <a:srgbClr val="001E5E"/>
                </a:solidFill>
                <a:latin typeface="Times New Roman"/>
                <a:ea typeface="Times New Roman"/>
              </a:rPr>
              <a:t>3.</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lĩnh</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vực</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ứng</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dụng</a:t>
            </a:r>
          </a:p>
        </p:txBody>
      </p:sp>
      <p:sp>
        <p:nvSpPr>
          <p:cNvPr id="66" name="TextBox 66"/>
          <p:cNvSpPr txBox="1"/>
          <p:nvPr/>
        </p:nvSpPr>
        <p:spPr>
          <a:xfrm>
            <a:off x="5563489" y="2129104"/>
            <a:ext cx="926169" cy="2526126"/>
          </a:xfrm>
          <a:prstGeom prst="rect">
            <a:avLst/>
          </a:prstGeom>
          <a:noFill/>
        </p:spPr>
        <p:txBody>
          <a:bodyPr wrap="square" lIns="0" tIns="0" rIns="0" bIns="0" rtlCol="0">
            <a:spAutoFit/>
          </a:bodyPr>
          <a:lstStyle/>
          <a:p>
            <a:pPr marL="0" indent="329564">
              <a:lnSpc>
                <a:spcPct val="100000"/>
              </a:lnSpc>
            </a:pPr>
            <a:r>
              <a:rPr lang="en-US" altLang="zh-CN" sz="3600" spc="-15" dirty="0">
                <a:solidFill>
                  <a:srgbClr val="DDF5EF"/>
                </a:solidFill>
                <a:latin typeface="Arial"/>
                <a:ea typeface="Arial"/>
              </a:rPr>
              <a:t>1</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10"/>
              </a:lnSpc>
            </a:pPr>
            <a:endParaRPr lang="en-US" dirty="0"/>
          </a:p>
          <a:p>
            <a:pPr marL="0" indent="50291">
              <a:lnSpc>
                <a:spcPct val="100000"/>
              </a:lnSpc>
            </a:pPr>
            <a:r>
              <a:rPr lang="en-US" altLang="zh-CN" sz="2400" b="1" spc="-5" dirty="0">
                <a:solidFill>
                  <a:srgbClr val="DDF5EF"/>
                </a:solidFill>
                <a:latin typeface="Arial"/>
                <a:ea typeface="Arial"/>
              </a:rPr>
              <a:t>SO</a:t>
            </a:r>
            <a:r>
              <a:rPr lang="en-US" altLang="zh-CN" sz="2400" b="1" dirty="0">
                <a:solidFill>
                  <a:srgbClr val="DDF5EF"/>
                </a:solidFill>
                <a:latin typeface="Arial"/>
                <a:ea typeface="Arial"/>
              </a:rPr>
              <a:t>FT</a:t>
            </a:r>
          </a:p>
          <a:p>
            <a:pPr marL="0">
              <a:lnSpc>
                <a:spcPct val="100000"/>
              </a:lnSpc>
            </a:pPr>
            <a:r>
              <a:rPr lang="en-US" altLang="zh-CN" sz="2400" b="1" spc="-40" dirty="0">
                <a:solidFill>
                  <a:srgbClr val="DDF5EF"/>
                </a:solidFill>
                <a:latin typeface="Arial"/>
                <a:ea typeface="Arial"/>
              </a:rPr>
              <a:t>WA</a:t>
            </a:r>
            <a:r>
              <a:rPr lang="en-US" altLang="zh-CN" sz="2400" b="1" spc="-34" dirty="0">
                <a:solidFill>
                  <a:srgbClr val="DDF5EF"/>
                </a:solidFill>
                <a:latin typeface="Arial"/>
                <a:ea typeface="Arial"/>
              </a:rPr>
              <a:t>RE</a:t>
            </a:r>
          </a:p>
        </p:txBody>
      </p:sp>
      <p:sp>
        <p:nvSpPr>
          <p:cNvPr id="67" name="TextBox 67"/>
          <p:cNvSpPr txBox="1"/>
          <p:nvPr/>
        </p:nvSpPr>
        <p:spPr>
          <a:xfrm>
            <a:off x="4270502" y="4939613"/>
            <a:ext cx="3626159" cy="548640"/>
          </a:xfrm>
          <a:prstGeom prst="rect">
            <a:avLst/>
          </a:prstGeom>
          <a:noFill/>
        </p:spPr>
        <p:txBody>
          <a:bodyPr wrap="square" lIns="0" tIns="0" rIns="0" bIns="0" rtlCol="0">
            <a:spAutoFit/>
          </a:bodyPr>
          <a:lstStyle/>
          <a:p>
            <a:pPr marL="0">
              <a:lnSpc>
                <a:spcPct val="100000"/>
              </a:lnSpc>
              <a:tabLst>
                <a:tab pos="3244977" algn="l"/>
              </a:tabLst>
            </a:pPr>
            <a:r>
              <a:rPr lang="en-US" altLang="zh-CN" sz="3600" spc="-5" dirty="0">
                <a:solidFill>
                  <a:srgbClr val="DDF5EF"/>
                </a:solidFill>
                <a:latin typeface="Arial"/>
                <a:ea typeface="Arial"/>
              </a:rPr>
              <a:t>3	</a:t>
            </a:r>
            <a:r>
              <a:rPr lang="en-US" altLang="zh-CN" sz="3600" spc="-45" dirty="0">
                <a:solidFill>
                  <a:srgbClr val="DDF5EF"/>
                </a:solidFill>
                <a:latin typeface="Arial"/>
                <a:ea typeface="Arial"/>
              </a:rPr>
              <a:t>2</a:t>
            </a:r>
          </a:p>
        </p:txBody>
      </p:sp>
      <p:sp>
        <p:nvSpPr>
          <p:cNvPr id="3" name="TextBox 6">
            <a:extLst>
              <a:ext uri="{FF2B5EF4-FFF2-40B4-BE49-F238E27FC236}">
                <a16:creationId xmlns:a16="http://schemas.microsoft.com/office/drawing/2014/main" id="{45646754-718C-1816-FB30-76F57B1452D4}"/>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5" name="TextBox 77">
            <a:extLst>
              <a:ext uri="{FF2B5EF4-FFF2-40B4-BE49-F238E27FC236}">
                <a16:creationId xmlns:a16="http://schemas.microsoft.com/office/drawing/2014/main" id="{2064499D-89FB-D7DB-15EF-5388AC23DCF5}"/>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70"/>
          <p:cNvPicPr>
            <a:picLocks noChangeAspect="1"/>
          </p:cNvPicPr>
          <p:nvPr/>
        </p:nvPicPr>
        <p:blipFill>
          <a:blip r:embed="rId2"/>
          <a:stretch>
            <a:fillRect/>
          </a:stretch>
        </p:blipFill>
        <p:spPr>
          <a:xfrm>
            <a:off x="0" y="0"/>
            <a:ext cx="9144000" cy="6858000"/>
          </a:xfrm>
          <a:prstGeom prst="rect">
            <a:avLst/>
          </a:prstGeom>
        </p:spPr>
      </p:pic>
      <p:sp>
        <p:nvSpPr>
          <p:cNvPr id="2" name="TextBox 70"/>
          <p:cNvSpPr txBox="1"/>
          <p:nvPr/>
        </p:nvSpPr>
        <p:spPr>
          <a:xfrm>
            <a:off x="624840" y="1255596"/>
            <a:ext cx="6744277" cy="1592744"/>
          </a:xfrm>
          <a:prstGeom prst="rect">
            <a:avLst/>
          </a:prstGeom>
          <a:noFill/>
        </p:spPr>
        <p:txBody>
          <a:bodyPr wrap="square" lIns="0" tIns="0" rIns="0" bIns="0" rtlCol="0">
            <a:spAutoFit/>
          </a:bodyPr>
          <a:lstStyle/>
          <a:p>
            <a:pPr>
              <a:lnSpc>
                <a:spcPts val="1455"/>
              </a:lnSpc>
            </a:pPr>
            <a:endParaRPr lang="en-US" dirty="0"/>
          </a:p>
          <a:p>
            <a:pPr marL="0">
              <a:lnSpc>
                <a:spcPct val="100000"/>
              </a:lnSpc>
            </a:pPr>
            <a:r>
              <a:rPr lang="en-US" altLang="zh-CN" sz="2800" b="1" dirty="0">
                <a:solidFill>
                  <a:srgbClr val="BF0000"/>
                </a:solidFill>
                <a:latin typeface="Times New Roman"/>
                <a:ea typeface="Times New Roman"/>
              </a:rPr>
              <a:t>1.4.</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Phân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loại</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0"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919"/>
              </a:lnSpc>
            </a:pPr>
            <a:endParaRPr lang="en-US" dirty="0"/>
          </a:p>
          <a:p>
            <a:pPr marL="0" indent="401116">
              <a:lnSpc>
                <a:spcPct val="100000"/>
              </a:lnSpc>
            </a:pPr>
            <a:r>
              <a:rPr lang="en-US" altLang="zh-CN" sz="2400" b="1" dirty="0">
                <a:solidFill>
                  <a:srgbClr val="001E5E"/>
                </a:solidFill>
                <a:latin typeface="Times New Roman"/>
                <a:ea typeface="Times New Roman"/>
              </a:rPr>
              <a:t>1.</a:t>
            </a:r>
            <a:r>
              <a:rPr lang="en-US" altLang="zh-CN" sz="2400" b="1" spc="100"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spc="100" dirty="0">
                <a:solidFill>
                  <a:srgbClr val="001E5E"/>
                </a:solidFill>
                <a:latin typeface="Times New Roman"/>
                <a:cs typeface="Times New Roman"/>
              </a:rPr>
              <a:t> </a:t>
            </a:r>
            <a:r>
              <a:rPr lang="en-US" altLang="zh-CN" sz="2400" b="1" dirty="0">
                <a:solidFill>
                  <a:srgbClr val="001E5E"/>
                </a:solidFill>
                <a:latin typeface="Times New Roman"/>
                <a:ea typeface="Times New Roman"/>
              </a:rPr>
              <a:t>mức</a:t>
            </a:r>
            <a:r>
              <a:rPr lang="en-US" altLang="zh-CN" sz="2400" b="1" spc="100" dirty="0">
                <a:solidFill>
                  <a:srgbClr val="001E5E"/>
                </a:solidFill>
                <a:latin typeface="Times New Roman"/>
                <a:cs typeface="Times New Roman"/>
              </a:rPr>
              <a:t> </a:t>
            </a:r>
            <a:r>
              <a:rPr lang="en-US" altLang="zh-CN" sz="2400" b="1" dirty="0">
                <a:solidFill>
                  <a:srgbClr val="001E5E"/>
                </a:solidFill>
                <a:latin typeface="Times New Roman"/>
                <a:ea typeface="Times New Roman"/>
              </a:rPr>
              <a:t>độ</a:t>
            </a:r>
            <a:r>
              <a:rPr lang="en-US" altLang="zh-CN" sz="2400" b="1" spc="104" dirty="0">
                <a:solidFill>
                  <a:srgbClr val="001E5E"/>
                </a:solidFill>
                <a:latin typeface="Times New Roman"/>
                <a:cs typeface="Times New Roman"/>
              </a:rPr>
              <a:t> </a:t>
            </a:r>
            <a:r>
              <a:rPr lang="en-US" altLang="zh-CN" sz="2400" b="1" dirty="0">
                <a:solidFill>
                  <a:srgbClr val="001E5E"/>
                </a:solidFill>
                <a:latin typeface="Times New Roman"/>
                <a:ea typeface="Times New Roman"/>
              </a:rPr>
              <a:t>hoàn</a:t>
            </a:r>
            <a:r>
              <a:rPr lang="en-US" altLang="zh-CN" sz="2400" b="1" spc="100" dirty="0">
                <a:solidFill>
                  <a:srgbClr val="001E5E"/>
                </a:solidFill>
                <a:latin typeface="Times New Roman"/>
                <a:cs typeface="Times New Roman"/>
              </a:rPr>
              <a:t> </a:t>
            </a:r>
            <a:r>
              <a:rPr lang="en-US" altLang="zh-CN" sz="2400" b="1" dirty="0">
                <a:solidFill>
                  <a:srgbClr val="001E5E"/>
                </a:solidFill>
                <a:latin typeface="Times New Roman"/>
                <a:ea typeface="Times New Roman"/>
              </a:rPr>
              <a:t>thiện</a:t>
            </a:r>
          </a:p>
          <a:p>
            <a:pPr>
              <a:lnSpc>
                <a:spcPts val="900"/>
              </a:lnSpc>
            </a:pPr>
            <a:endParaRPr lang="en-US" dirty="0"/>
          </a:p>
          <a:p>
            <a:pPr marL="0" indent="800354">
              <a:lnSpc>
                <a:spcPct val="100000"/>
              </a:lnSpc>
            </a:pPr>
            <a:r>
              <a:rPr lang="en-US" altLang="zh-CN" sz="2400" dirty="0">
                <a:solidFill>
                  <a:srgbClr val="000000"/>
                </a:solidFill>
                <a:latin typeface="Times New Roman"/>
                <a:ea typeface="Times New Roman"/>
              </a:rPr>
              <a:t>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Chương</a:t>
            </a:r>
            <a:r>
              <a:rPr lang="en-US" altLang="zh-CN" sz="2400" spc="139" dirty="0">
                <a:solidFill>
                  <a:srgbClr val="000000"/>
                </a:solidFill>
                <a:latin typeface="Times New Roman"/>
                <a:cs typeface="Times New Roman"/>
              </a:rPr>
              <a:t> </a:t>
            </a:r>
            <a:r>
              <a:rPr lang="en-US" altLang="zh-CN" sz="2400" dirty="0">
                <a:solidFill>
                  <a:srgbClr val="000000"/>
                </a:solidFill>
                <a:latin typeface="Times New Roman"/>
                <a:ea typeface="Times New Roman"/>
              </a:rPr>
              <a:t>trình</a:t>
            </a:r>
          </a:p>
        </p:txBody>
      </p:sp>
      <p:sp>
        <p:nvSpPr>
          <p:cNvPr id="71" name="TextBox 71"/>
          <p:cNvSpPr txBox="1"/>
          <p:nvPr/>
        </p:nvSpPr>
        <p:spPr>
          <a:xfrm>
            <a:off x="1882394" y="3056204"/>
            <a:ext cx="6578510"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Một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người</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viết,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một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người</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dùng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(người</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viết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người</a:t>
            </a:r>
            <a:r>
              <a:rPr lang="en-US" altLang="zh-CN" sz="2000" spc="-34" dirty="0">
                <a:solidFill>
                  <a:srgbClr val="000000"/>
                </a:solidFill>
                <a:latin typeface="Times New Roman"/>
                <a:cs typeface="Times New Roman"/>
              </a:rPr>
              <a:t> </a:t>
            </a:r>
            <a:r>
              <a:rPr lang="en-US" altLang="zh-CN" sz="2000" dirty="0">
                <a:solidFill>
                  <a:srgbClr val="000000"/>
                </a:solidFill>
                <a:latin typeface="Times New Roman"/>
                <a:ea typeface="Times New Roman"/>
              </a:rPr>
              <a:t>dùng)</a:t>
            </a:r>
          </a:p>
        </p:txBody>
      </p:sp>
      <p:sp>
        <p:nvSpPr>
          <p:cNvPr id="72" name="TextBox 72"/>
          <p:cNvSpPr txBox="1"/>
          <p:nvPr/>
        </p:nvSpPr>
        <p:spPr>
          <a:xfrm>
            <a:off x="1882394" y="3452445"/>
            <a:ext cx="5394100"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Mục</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đích</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thu</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thập,</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xử</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lý</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số</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liệu</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(dùng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một</a:t>
            </a:r>
            <a:r>
              <a:rPr lang="en-US" altLang="zh-CN" sz="2000" spc="-80" dirty="0">
                <a:solidFill>
                  <a:srgbClr val="000000"/>
                </a:solidFill>
                <a:latin typeface="Times New Roman"/>
                <a:cs typeface="Times New Roman"/>
              </a:rPr>
              <a:t> </a:t>
            </a:r>
            <a:r>
              <a:rPr lang="en-US" altLang="zh-CN" sz="2000" dirty="0">
                <a:solidFill>
                  <a:srgbClr val="000000"/>
                </a:solidFill>
                <a:latin typeface="Times New Roman"/>
                <a:ea typeface="Times New Roman"/>
              </a:rPr>
              <a:t>lần)</a:t>
            </a:r>
          </a:p>
        </p:txBody>
      </p:sp>
      <p:sp>
        <p:nvSpPr>
          <p:cNvPr id="73" name="TextBox 73"/>
          <p:cNvSpPr txBox="1"/>
          <p:nvPr/>
        </p:nvSpPr>
        <p:spPr>
          <a:xfrm>
            <a:off x="1882394" y="3848579"/>
            <a:ext cx="4541460"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Không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tài</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liệu,</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không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kiểm</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thử</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triệt</a:t>
            </a:r>
            <a:r>
              <a:rPr lang="en-US" altLang="zh-CN" sz="2000" spc="-69" dirty="0">
                <a:solidFill>
                  <a:srgbClr val="000000"/>
                </a:solidFill>
                <a:latin typeface="Times New Roman"/>
                <a:cs typeface="Times New Roman"/>
              </a:rPr>
              <a:t> </a:t>
            </a:r>
            <a:r>
              <a:rPr lang="en-US" altLang="zh-CN" sz="2000" dirty="0">
                <a:solidFill>
                  <a:srgbClr val="000000"/>
                </a:solidFill>
                <a:latin typeface="Times New Roman"/>
                <a:ea typeface="Times New Roman"/>
              </a:rPr>
              <a:t>để</a:t>
            </a:r>
          </a:p>
        </p:txBody>
      </p:sp>
      <p:sp>
        <p:nvSpPr>
          <p:cNvPr id="74" name="TextBox 74"/>
          <p:cNvSpPr txBox="1"/>
          <p:nvPr/>
        </p:nvSpPr>
        <p:spPr>
          <a:xfrm>
            <a:off x="1425194" y="4256735"/>
            <a:ext cx="3145459" cy="365760"/>
          </a:xfrm>
          <a:prstGeom prst="rect">
            <a:avLst/>
          </a:prstGeom>
          <a:noFill/>
        </p:spPr>
        <p:txBody>
          <a:bodyPr wrap="square" lIns="0" tIns="0" rIns="0" bIns="0" rtlCol="0">
            <a:spAutoFit/>
          </a:bodyPr>
          <a:lstStyle/>
          <a:p>
            <a:pPr marL="0">
              <a:lnSpc>
                <a:spcPct val="100000"/>
              </a:lnSpc>
            </a:pPr>
            <a:r>
              <a:rPr lang="en-US" altLang="zh-CN" sz="2400" dirty="0">
                <a:solidFill>
                  <a:srgbClr val="000000"/>
                </a:solidFill>
                <a:latin typeface="Times New Roman"/>
                <a:ea typeface="Times New Roman"/>
              </a:rPr>
              <a:t>b.</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Sản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phẩm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p>
        </p:txBody>
      </p:sp>
      <p:sp>
        <p:nvSpPr>
          <p:cNvPr id="75" name="TextBox 75"/>
          <p:cNvSpPr txBox="1"/>
          <p:nvPr/>
        </p:nvSpPr>
        <p:spPr>
          <a:xfrm>
            <a:off x="1882394" y="4720794"/>
            <a:ext cx="4677528"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Một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nhóm</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người</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viết,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nhiều</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người</a:t>
            </a:r>
            <a:r>
              <a:rPr lang="en-US" altLang="zh-CN" sz="2000" spc="-40" dirty="0">
                <a:solidFill>
                  <a:srgbClr val="000000"/>
                </a:solidFill>
                <a:latin typeface="Times New Roman"/>
                <a:cs typeface="Times New Roman"/>
              </a:rPr>
              <a:t> </a:t>
            </a:r>
            <a:r>
              <a:rPr lang="en-US" altLang="zh-CN" sz="2000" dirty="0">
                <a:solidFill>
                  <a:srgbClr val="000000"/>
                </a:solidFill>
                <a:latin typeface="Times New Roman"/>
                <a:ea typeface="Times New Roman"/>
              </a:rPr>
              <a:t>dùng</a:t>
            </a:r>
          </a:p>
        </p:txBody>
      </p:sp>
      <p:sp>
        <p:nvSpPr>
          <p:cNvPr id="76" name="TextBox 76"/>
          <p:cNvSpPr txBox="1"/>
          <p:nvPr/>
        </p:nvSpPr>
        <p:spPr>
          <a:xfrm>
            <a:off x="1882394" y="5116927"/>
            <a:ext cx="4956088"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Độ</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phức</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tạp</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cao,</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đồng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bộ,</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an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toàn,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an</a:t>
            </a:r>
            <a:r>
              <a:rPr lang="en-US" altLang="zh-CN" sz="2000" spc="-25" dirty="0">
                <a:solidFill>
                  <a:srgbClr val="000000"/>
                </a:solidFill>
                <a:latin typeface="Times New Roman"/>
                <a:cs typeface="Times New Roman"/>
              </a:rPr>
              <a:t> </a:t>
            </a:r>
            <a:r>
              <a:rPr lang="en-US" altLang="zh-CN" sz="2000" dirty="0">
                <a:solidFill>
                  <a:srgbClr val="000000"/>
                </a:solidFill>
                <a:latin typeface="Times New Roman"/>
                <a:ea typeface="Times New Roman"/>
              </a:rPr>
              <a:t>ninh</a:t>
            </a:r>
          </a:p>
        </p:txBody>
      </p:sp>
      <p:sp>
        <p:nvSpPr>
          <p:cNvPr id="77" name="TextBox 77"/>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3" name="TextBox 6">
            <a:extLst>
              <a:ext uri="{FF2B5EF4-FFF2-40B4-BE49-F238E27FC236}">
                <a16:creationId xmlns:a16="http://schemas.microsoft.com/office/drawing/2014/main" id="{D6E7F4C8-EEC6-BE8B-0243-FFC0357A7BB9}"/>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9"/>
          <p:cNvPicPr>
            <a:picLocks noChangeAspect="1"/>
          </p:cNvPicPr>
          <p:nvPr/>
        </p:nvPicPr>
        <p:blipFill>
          <a:blip r:embed="rId2"/>
          <a:stretch>
            <a:fillRect/>
          </a:stretch>
        </p:blipFill>
        <p:spPr>
          <a:xfrm>
            <a:off x="0" y="46437"/>
            <a:ext cx="9144000" cy="6858000"/>
          </a:xfrm>
          <a:prstGeom prst="rect">
            <a:avLst/>
          </a:prstGeom>
        </p:spPr>
      </p:pic>
      <p:sp>
        <p:nvSpPr>
          <p:cNvPr id="2" name="TextBox 79"/>
          <p:cNvSpPr txBox="1"/>
          <p:nvPr/>
        </p:nvSpPr>
        <p:spPr>
          <a:xfrm>
            <a:off x="512106" y="1395988"/>
            <a:ext cx="6744277" cy="1400383"/>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1.4</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Phân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loại</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0"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919"/>
              </a:lnSpc>
            </a:pPr>
            <a:endParaRPr lang="en-US" dirty="0"/>
          </a:p>
          <a:p>
            <a:pPr marL="0" indent="401116">
              <a:lnSpc>
                <a:spcPct val="100000"/>
              </a:lnSpc>
            </a:pPr>
            <a:r>
              <a:rPr lang="en-US" altLang="zh-CN" sz="2400" b="1" dirty="0">
                <a:solidFill>
                  <a:srgbClr val="001E5E"/>
                </a:solidFill>
                <a:latin typeface="Times New Roman"/>
                <a:ea typeface="Times New Roman"/>
              </a:rPr>
              <a:t>2.</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chức</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năng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thực</a:t>
            </a:r>
            <a:r>
              <a:rPr lang="en-US" altLang="zh-CN" sz="2400" b="1" spc="-20" dirty="0">
                <a:solidFill>
                  <a:srgbClr val="001E5E"/>
                </a:solidFill>
                <a:latin typeface="Times New Roman"/>
                <a:cs typeface="Times New Roman"/>
              </a:rPr>
              <a:t> </a:t>
            </a:r>
            <a:r>
              <a:rPr lang="en-US" altLang="zh-CN" sz="2400" b="1" dirty="0">
                <a:solidFill>
                  <a:srgbClr val="001E5E"/>
                </a:solidFill>
                <a:latin typeface="Times New Roman"/>
                <a:ea typeface="Times New Roman"/>
              </a:rPr>
              <a:t>hiện</a:t>
            </a:r>
          </a:p>
          <a:p>
            <a:pPr>
              <a:lnSpc>
                <a:spcPts val="900"/>
              </a:lnSpc>
            </a:pPr>
            <a:endParaRPr lang="en-US" dirty="0"/>
          </a:p>
          <a:p>
            <a:pPr marL="0" indent="800354">
              <a:lnSpc>
                <a:spcPct val="100000"/>
              </a:lnSpc>
            </a:pPr>
            <a:r>
              <a:rPr lang="en-US" altLang="zh-CN" sz="2400" dirty="0">
                <a:solidFill>
                  <a:srgbClr val="000000"/>
                </a:solidFill>
                <a:latin typeface="Times New Roman"/>
                <a:ea typeface="Times New Roman"/>
              </a:rPr>
              <a:t>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hệ</a:t>
            </a:r>
            <a:r>
              <a:rPr lang="en-US" altLang="zh-CN" sz="2400" spc="125" dirty="0">
                <a:solidFill>
                  <a:srgbClr val="000000"/>
                </a:solidFill>
                <a:latin typeface="Times New Roman"/>
                <a:cs typeface="Times New Roman"/>
              </a:rPr>
              <a:t> </a:t>
            </a:r>
            <a:r>
              <a:rPr lang="en-US" altLang="zh-CN" sz="2400" dirty="0">
                <a:solidFill>
                  <a:srgbClr val="000000"/>
                </a:solidFill>
                <a:latin typeface="Times New Roman"/>
                <a:ea typeface="Times New Roman"/>
              </a:rPr>
              <a:t>thống</a:t>
            </a:r>
          </a:p>
        </p:txBody>
      </p:sp>
      <p:sp>
        <p:nvSpPr>
          <p:cNvPr id="80" name="TextBox 80"/>
          <p:cNvSpPr txBox="1"/>
          <p:nvPr/>
        </p:nvSpPr>
        <p:spPr>
          <a:xfrm>
            <a:off x="1425194" y="2867538"/>
            <a:ext cx="6632997" cy="307777"/>
          </a:xfrm>
          <a:prstGeom prst="rect">
            <a:avLst/>
          </a:prstGeom>
          <a:noFill/>
        </p:spPr>
        <p:txBody>
          <a:bodyPr wrap="square" lIns="0" tIns="0" rIns="0" bIns="0" rtlCol="0">
            <a:spAutoFit/>
          </a:bodyPr>
          <a:lstStyle/>
          <a:p>
            <a:pPr marL="0">
              <a:lnSpc>
                <a:spcPct val="100000"/>
              </a:lnSpc>
              <a:tabLst>
                <a:tab pos="457200" algn="l"/>
              </a:tabLst>
            </a:pPr>
            <a:r>
              <a:rPr lang="en-US" altLang="zh-CN" sz="2000">
                <a:solidFill>
                  <a:srgbClr val="000000"/>
                </a:solidFill>
                <a:latin typeface="Times New Roman"/>
                <a:ea typeface="Times New Roman"/>
              </a:rPr>
              <a:t>- Điều</a:t>
            </a:r>
            <a:r>
              <a:rPr lang="en-US" altLang="zh-CN" sz="2000">
                <a:solidFill>
                  <a:srgbClr val="000000"/>
                </a:solidFill>
                <a:latin typeface="Times New Roman"/>
                <a:cs typeface="Times New Roman"/>
              </a:rPr>
              <a:t> </a:t>
            </a:r>
            <a:r>
              <a:rPr lang="en-US" altLang="zh-CN" sz="2000">
                <a:solidFill>
                  <a:srgbClr val="000000"/>
                </a:solidFill>
                <a:latin typeface="Times New Roman"/>
                <a:ea typeface="Times New Roman"/>
              </a:rPr>
              <a:t>hành</a:t>
            </a:r>
            <a:r>
              <a:rPr lang="en-US" altLang="zh-CN" sz="2000">
                <a:solidFill>
                  <a:srgbClr val="000000"/>
                </a:solidFill>
                <a:latin typeface="Times New Roman"/>
                <a:cs typeface="Times New Roman"/>
              </a:rPr>
              <a:t> </a:t>
            </a:r>
            <a:r>
              <a:rPr lang="en-US" altLang="zh-CN" sz="2000" dirty="0">
                <a:solidFill>
                  <a:srgbClr val="000000"/>
                </a:solidFill>
                <a:latin typeface="Times New Roman"/>
                <a:ea typeface="Times New Roman"/>
              </a:rPr>
              <a:t>hoạt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động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của</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máy</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tính</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(OS),</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thiết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bị</a:t>
            </a:r>
            <a:r>
              <a:rPr lang="en-US" altLang="zh-CN" sz="2000" spc="-55" dirty="0">
                <a:solidFill>
                  <a:srgbClr val="000000"/>
                </a:solidFill>
                <a:latin typeface="Times New Roman"/>
                <a:cs typeface="Times New Roman"/>
              </a:rPr>
              <a:t> </a:t>
            </a:r>
            <a:r>
              <a:rPr lang="en-US" altLang="zh-CN" sz="2000" dirty="0">
                <a:solidFill>
                  <a:srgbClr val="000000"/>
                </a:solidFill>
                <a:latin typeface="Times New Roman"/>
                <a:ea typeface="Times New Roman"/>
              </a:rPr>
              <a:t>(Driver)</a:t>
            </a:r>
          </a:p>
        </p:txBody>
      </p:sp>
      <p:sp>
        <p:nvSpPr>
          <p:cNvPr id="82" name="TextBox 82"/>
          <p:cNvSpPr txBox="1"/>
          <p:nvPr/>
        </p:nvSpPr>
        <p:spPr>
          <a:xfrm>
            <a:off x="1425195" y="3099678"/>
            <a:ext cx="7569548" cy="362472"/>
          </a:xfrm>
          <a:prstGeom prst="rect">
            <a:avLst/>
          </a:prstGeom>
          <a:noFill/>
        </p:spPr>
        <p:txBody>
          <a:bodyPr wrap="square" lIns="0" tIns="0" rIns="0" bIns="0" rtlCol="0">
            <a:spAutoFit/>
          </a:bodyPr>
          <a:lstStyle/>
          <a:p>
            <a:pPr marL="0" hangingPunct="0">
              <a:lnSpc>
                <a:spcPct val="130833"/>
              </a:lnSpc>
            </a:pPr>
            <a:r>
              <a:rPr lang="en-US" altLang="zh-CN" sz="2000">
                <a:solidFill>
                  <a:srgbClr val="000000"/>
                </a:solidFill>
                <a:latin typeface="Times New Roman"/>
                <a:ea typeface="Times New Roman"/>
              </a:rPr>
              <a:t>- Trợ</a:t>
            </a:r>
            <a:r>
              <a:rPr lang="en-US" altLang="zh-CN" sz="2000">
                <a:solidFill>
                  <a:srgbClr val="000000"/>
                </a:solidFill>
                <a:latin typeface="Times New Roman"/>
                <a:cs typeface="Times New Roman"/>
              </a:rPr>
              <a:t> </a:t>
            </a:r>
            <a:r>
              <a:rPr lang="en-US" altLang="zh-CN" sz="2000" dirty="0">
                <a:solidFill>
                  <a:srgbClr val="000000"/>
                </a:solidFill>
                <a:latin typeface="Times New Roman"/>
                <a:ea typeface="Times New Roman"/>
              </a:rPr>
              <a:t>giúp</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các</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tiện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ích</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(tổ</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chức</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tệp,</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nén,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dọn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đĩa,</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thư</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viện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liên</a:t>
            </a:r>
            <a:r>
              <a:rPr lang="en-US" altLang="zh-CN" sz="2000" spc="135" dirty="0">
                <a:solidFill>
                  <a:srgbClr val="000000"/>
                </a:solidFill>
                <a:latin typeface="Times New Roman"/>
                <a:cs typeface="Times New Roman"/>
              </a:rPr>
              <a:t> </a:t>
            </a:r>
            <a:r>
              <a:rPr lang="en-US" altLang="zh-CN" sz="2000" dirty="0">
                <a:solidFill>
                  <a:srgbClr val="000000"/>
                </a:solidFill>
                <a:latin typeface="Times New Roman"/>
                <a:ea typeface="Times New Roman"/>
              </a:rPr>
              <a:t>kết</a:t>
            </a:r>
            <a:r>
              <a:rPr lang="en-US" altLang="zh-CN" sz="2000" dirty="0">
                <a:solidFill>
                  <a:srgbClr val="000000"/>
                </a:solidFill>
                <a:latin typeface="Times New Roman"/>
                <a:cs typeface="Times New Roman"/>
              </a:rPr>
              <a:t> </a:t>
            </a:r>
            <a:r>
              <a:rPr lang="en-US" altLang="zh-CN" sz="2000" spc="10" dirty="0">
                <a:solidFill>
                  <a:srgbClr val="000000"/>
                </a:solidFill>
                <a:latin typeface="Times New Roman"/>
                <a:ea typeface="Times New Roman"/>
              </a:rPr>
              <a:t>độn</a:t>
            </a:r>
            <a:r>
              <a:rPr lang="en-US" altLang="zh-CN" sz="2000" dirty="0">
                <a:solidFill>
                  <a:srgbClr val="000000"/>
                </a:solidFill>
                <a:latin typeface="Times New Roman"/>
                <a:ea typeface="Times New Roman"/>
              </a:rPr>
              <a:t>g)</a:t>
            </a:r>
          </a:p>
        </p:txBody>
      </p:sp>
      <p:sp>
        <p:nvSpPr>
          <p:cNvPr id="83" name="TextBox 83"/>
          <p:cNvSpPr txBox="1"/>
          <p:nvPr/>
        </p:nvSpPr>
        <p:spPr>
          <a:xfrm>
            <a:off x="1353753" y="3894382"/>
            <a:ext cx="3109848" cy="365760"/>
          </a:xfrm>
          <a:prstGeom prst="rect">
            <a:avLst/>
          </a:prstGeom>
          <a:noFill/>
        </p:spPr>
        <p:txBody>
          <a:bodyPr wrap="square" lIns="0" tIns="0" rIns="0" bIns="0" rtlCol="0">
            <a:spAutoFit/>
          </a:bodyPr>
          <a:lstStyle/>
          <a:p>
            <a:pPr marL="0">
              <a:lnSpc>
                <a:spcPct val="100000"/>
              </a:lnSpc>
            </a:pPr>
            <a:r>
              <a:rPr lang="en-US" altLang="zh-CN" sz="2400" dirty="0">
                <a:solidFill>
                  <a:srgbClr val="000000"/>
                </a:solidFill>
                <a:latin typeface="Times New Roman"/>
                <a:ea typeface="Times New Roman"/>
              </a:rPr>
              <a:t>b.</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ứng</a:t>
            </a:r>
            <a:r>
              <a:rPr lang="en-US" altLang="zh-CN" sz="2400" spc="-30" dirty="0">
                <a:solidFill>
                  <a:srgbClr val="000000"/>
                </a:solidFill>
                <a:latin typeface="Times New Roman"/>
                <a:cs typeface="Times New Roman"/>
              </a:rPr>
              <a:t> </a:t>
            </a:r>
            <a:r>
              <a:rPr lang="en-US" altLang="zh-CN" sz="2400" dirty="0">
                <a:solidFill>
                  <a:srgbClr val="000000"/>
                </a:solidFill>
                <a:latin typeface="Times New Roman"/>
                <a:ea typeface="Times New Roman"/>
              </a:rPr>
              <a:t>dụng</a:t>
            </a:r>
          </a:p>
        </p:txBody>
      </p:sp>
      <p:sp>
        <p:nvSpPr>
          <p:cNvPr id="84" name="TextBox 84"/>
          <p:cNvSpPr txBox="1"/>
          <p:nvPr/>
        </p:nvSpPr>
        <p:spPr>
          <a:xfrm>
            <a:off x="1794754" y="4301267"/>
            <a:ext cx="2781418"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phần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mềm</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văn</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phòng</a:t>
            </a:r>
          </a:p>
        </p:txBody>
      </p:sp>
      <p:sp>
        <p:nvSpPr>
          <p:cNvPr id="85" name="TextBox 85"/>
          <p:cNvSpPr txBox="1"/>
          <p:nvPr/>
        </p:nvSpPr>
        <p:spPr>
          <a:xfrm>
            <a:off x="1794754" y="4697400"/>
            <a:ext cx="3091237"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phần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mềm</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doanh</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nghiệp</a:t>
            </a:r>
          </a:p>
        </p:txBody>
      </p:sp>
      <p:sp>
        <p:nvSpPr>
          <p:cNvPr id="86" name="TextBox 86"/>
          <p:cNvSpPr txBox="1"/>
          <p:nvPr/>
        </p:nvSpPr>
        <p:spPr>
          <a:xfrm>
            <a:off x="1794754" y="5094000"/>
            <a:ext cx="2581207"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phần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mềm</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giáo</a:t>
            </a:r>
            <a:r>
              <a:rPr lang="en-US" altLang="zh-CN" sz="2000" spc="-34" dirty="0">
                <a:solidFill>
                  <a:srgbClr val="000000"/>
                </a:solidFill>
                <a:latin typeface="Times New Roman"/>
                <a:cs typeface="Times New Roman"/>
              </a:rPr>
              <a:t> </a:t>
            </a:r>
            <a:r>
              <a:rPr lang="en-US" altLang="zh-CN" sz="2000" dirty="0">
                <a:solidFill>
                  <a:srgbClr val="000000"/>
                </a:solidFill>
                <a:latin typeface="Times New Roman"/>
                <a:ea typeface="Times New Roman"/>
              </a:rPr>
              <a:t>dục</a:t>
            </a:r>
          </a:p>
        </p:txBody>
      </p:sp>
      <p:sp>
        <p:nvSpPr>
          <p:cNvPr id="87" name="TextBox 87"/>
          <p:cNvSpPr txBox="1"/>
          <p:nvPr/>
        </p:nvSpPr>
        <p:spPr>
          <a:xfrm>
            <a:off x="1794754" y="5490240"/>
            <a:ext cx="2633976"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phần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mềm</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giải</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trí</a:t>
            </a:r>
            <a:r>
              <a:rPr lang="en-US" altLang="zh-CN" sz="2000" spc="-64" dirty="0">
                <a:solidFill>
                  <a:srgbClr val="000000"/>
                </a:solidFill>
                <a:latin typeface="Times New Roman"/>
                <a:cs typeface="Times New Roman"/>
              </a:rPr>
              <a:t> </a:t>
            </a:r>
            <a:r>
              <a:rPr lang="en-US" altLang="zh-CN" sz="2000" dirty="0">
                <a:solidFill>
                  <a:srgbClr val="000000"/>
                </a:solidFill>
                <a:latin typeface="Times New Roman"/>
                <a:ea typeface="Times New Roman"/>
              </a:rPr>
              <a:t>...</a:t>
            </a:r>
          </a:p>
        </p:txBody>
      </p:sp>
      <p:sp>
        <p:nvSpPr>
          <p:cNvPr id="3" name="TextBox 6">
            <a:extLst>
              <a:ext uri="{FF2B5EF4-FFF2-40B4-BE49-F238E27FC236}">
                <a16:creationId xmlns:a16="http://schemas.microsoft.com/office/drawing/2014/main" id="{B407326F-2E30-9513-784C-0840C64FF377}"/>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4" name="TextBox 77">
            <a:extLst>
              <a:ext uri="{FF2B5EF4-FFF2-40B4-BE49-F238E27FC236}">
                <a16:creationId xmlns:a16="http://schemas.microsoft.com/office/drawing/2014/main" id="{C8AAE0D1-3A13-5D2F-AB6E-A2C256BA3283}"/>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90"/>
          <p:cNvPicPr>
            <a:picLocks noChangeAspect="1"/>
          </p:cNvPicPr>
          <p:nvPr/>
        </p:nvPicPr>
        <p:blipFill>
          <a:blip r:embed="rId2"/>
          <a:stretch>
            <a:fillRect/>
          </a:stretch>
        </p:blipFill>
        <p:spPr>
          <a:xfrm>
            <a:off x="0" y="0"/>
            <a:ext cx="9144000" cy="6858000"/>
          </a:xfrm>
          <a:prstGeom prst="rect">
            <a:avLst/>
          </a:prstGeom>
        </p:spPr>
      </p:pic>
      <p:sp>
        <p:nvSpPr>
          <p:cNvPr id="2" name="TextBox 90"/>
          <p:cNvSpPr txBox="1"/>
          <p:nvPr/>
        </p:nvSpPr>
        <p:spPr>
          <a:xfrm>
            <a:off x="624840" y="1488221"/>
            <a:ext cx="6744277" cy="1431161"/>
          </a:xfrm>
          <a:prstGeom prst="rect">
            <a:avLst/>
          </a:prstGeom>
          <a:noFill/>
        </p:spPr>
        <p:txBody>
          <a:bodyPr wrap="square" lIns="0" tIns="0" rIns="0" bIns="0" rtlCol="0">
            <a:spAutoFit/>
          </a:bodyPr>
          <a:lstStyle/>
          <a:p>
            <a:pPr indent="463550">
              <a:lnSpc>
                <a:spcPct val="100000"/>
              </a:lnSpc>
            </a:pPr>
            <a:r>
              <a:rPr lang="en-US" altLang="zh-CN" sz="2800" b="1">
                <a:solidFill>
                  <a:srgbClr val="BF0000"/>
                </a:solidFill>
                <a:latin typeface="Times New Roman"/>
                <a:ea typeface="Times New Roman"/>
              </a:rPr>
              <a:t>1.4</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Phân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loại</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0"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919"/>
              </a:lnSpc>
            </a:pPr>
            <a:endParaRPr lang="en-US" dirty="0"/>
          </a:p>
          <a:p>
            <a:pPr marL="0" indent="401116">
              <a:lnSpc>
                <a:spcPct val="100000"/>
              </a:lnSpc>
            </a:pPr>
            <a:r>
              <a:rPr lang="en-US" altLang="zh-CN" sz="2400" b="1">
                <a:solidFill>
                  <a:srgbClr val="001E5E"/>
                </a:solidFill>
                <a:latin typeface="Times New Roman"/>
                <a:ea typeface="Times New Roman"/>
              </a:rPr>
              <a:t>  2</a:t>
            </a:r>
            <a:r>
              <a:rPr lang="en-US" altLang="zh-CN" sz="2400" b="1" dirty="0">
                <a:solidFill>
                  <a:srgbClr val="001E5E"/>
                </a:solidFill>
                <a:latin typeface="Times New Roman"/>
                <a:ea typeface="Times New Roman"/>
              </a:rPr>
              <a:t>.</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chức</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năng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thực</a:t>
            </a:r>
            <a:r>
              <a:rPr lang="en-US" altLang="zh-CN" sz="2400" b="1" spc="-20" dirty="0">
                <a:solidFill>
                  <a:srgbClr val="001E5E"/>
                </a:solidFill>
                <a:latin typeface="Times New Roman"/>
                <a:cs typeface="Times New Roman"/>
              </a:rPr>
              <a:t> </a:t>
            </a:r>
            <a:r>
              <a:rPr lang="en-US" altLang="zh-CN" sz="2400" b="1" dirty="0">
                <a:solidFill>
                  <a:srgbClr val="001E5E"/>
                </a:solidFill>
                <a:latin typeface="Times New Roman"/>
                <a:ea typeface="Times New Roman"/>
              </a:rPr>
              <a:t>hiện</a:t>
            </a:r>
          </a:p>
          <a:p>
            <a:pPr>
              <a:lnSpc>
                <a:spcPts val="900"/>
              </a:lnSpc>
            </a:pPr>
            <a:endParaRPr lang="en-US" dirty="0"/>
          </a:p>
          <a:p>
            <a:pPr marL="0" indent="800354">
              <a:lnSpc>
                <a:spcPct val="100000"/>
              </a:lnSpc>
            </a:pPr>
            <a:r>
              <a:rPr lang="en-US" altLang="zh-CN" sz="2400" dirty="0">
                <a:solidFill>
                  <a:srgbClr val="000000"/>
                </a:solidFill>
                <a:latin typeface="Times New Roman"/>
                <a:ea typeface="Times New Roman"/>
              </a:rPr>
              <a:t>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công</a:t>
            </a:r>
            <a:r>
              <a:rPr lang="en-US" altLang="zh-CN" sz="2400" spc="120" dirty="0">
                <a:solidFill>
                  <a:srgbClr val="000000"/>
                </a:solidFill>
                <a:latin typeface="Times New Roman"/>
                <a:cs typeface="Times New Roman"/>
              </a:rPr>
              <a:t> </a:t>
            </a:r>
            <a:r>
              <a:rPr lang="en-US" altLang="zh-CN" sz="2400" dirty="0">
                <a:solidFill>
                  <a:srgbClr val="000000"/>
                </a:solidFill>
                <a:latin typeface="Times New Roman"/>
                <a:ea typeface="Times New Roman"/>
              </a:rPr>
              <a:t>cụ</a:t>
            </a:r>
          </a:p>
        </p:txBody>
      </p:sp>
      <p:sp>
        <p:nvSpPr>
          <p:cNvPr id="91" name="TextBox 91"/>
          <p:cNvSpPr txBox="1"/>
          <p:nvPr/>
        </p:nvSpPr>
        <p:spPr>
          <a:xfrm>
            <a:off x="1882394" y="3056204"/>
            <a:ext cx="5028770" cy="304800"/>
          </a:xfrm>
          <a:prstGeom prst="rect">
            <a:avLst/>
          </a:prstGeom>
          <a:noFill/>
        </p:spPr>
        <p:txBody>
          <a:bodyPr wrap="square" lIns="0" tIns="0" rIns="0" bIns="0" rtlCol="0">
            <a:spAutoFit/>
          </a:bodyPr>
          <a:lstStyle/>
          <a:p>
            <a:pPr marL="342900" indent="-342900">
              <a:lnSpc>
                <a:spcPct val="100000"/>
              </a:lnSpc>
              <a:buFont typeface="Wingdings" panose="05000000000000000000" pitchFamily="2" charset="2"/>
              <a:buChar char="ü"/>
              <a:tabLst>
                <a:tab pos="457200" algn="l"/>
              </a:tabLst>
            </a:pPr>
            <a:r>
              <a:rPr lang="en-US" altLang="zh-CN" sz="2000">
                <a:solidFill>
                  <a:srgbClr val="000000"/>
                </a:solidFill>
                <a:latin typeface="Times New Roman"/>
                <a:ea typeface="Times New Roman"/>
              </a:rPr>
              <a:t>Trợ</a:t>
            </a:r>
            <a:r>
              <a:rPr lang="en-US" altLang="zh-CN" sz="2000">
                <a:solidFill>
                  <a:srgbClr val="000000"/>
                </a:solidFill>
                <a:latin typeface="Times New Roman"/>
                <a:cs typeface="Times New Roman"/>
              </a:rPr>
              <a:t> </a:t>
            </a:r>
            <a:r>
              <a:rPr lang="en-US" altLang="zh-CN" sz="2000" dirty="0">
                <a:solidFill>
                  <a:srgbClr val="000000"/>
                </a:solidFill>
                <a:latin typeface="Times New Roman"/>
                <a:ea typeface="Times New Roman"/>
              </a:rPr>
              <a:t>giúp</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cho</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quá</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trình</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phát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triển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phần</a:t>
            </a:r>
            <a:r>
              <a:rPr lang="en-US" altLang="zh-CN" sz="2000" spc="-94" dirty="0">
                <a:solidFill>
                  <a:srgbClr val="000000"/>
                </a:solidFill>
                <a:latin typeface="Times New Roman"/>
                <a:cs typeface="Times New Roman"/>
              </a:rPr>
              <a:t> </a:t>
            </a:r>
            <a:r>
              <a:rPr lang="en-US" altLang="zh-CN" sz="2000" dirty="0">
                <a:solidFill>
                  <a:srgbClr val="000000"/>
                </a:solidFill>
                <a:latin typeface="Times New Roman"/>
                <a:ea typeface="Times New Roman"/>
              </a:rPr>
              <a:t>mềm</a:t>
            </a:r>
          </a:p>
        </p:txBody>
      </p:sp>
      <p:sp>
        <p:nvSpPr>
          <p:cNvPr id="92" name="TextBox 92"/>
          <p:cNvSpPr txBox="1"/>
          <p:nvPr/>
        </p:nvSpPr>
        <p:spPr>
          <a:xfrm>
            <a:off x="1882394" y="3452445"/>
            <a:ext cx="7124420" cy="304800"/>
          </a:xfrm>
          <a:prstGeom prst="rect">
            <a:avLst/>
          </a:prstGeom>
          <a:noFill/>
        </p:spPr>
        <p:txBody>
          <a:bodyPr wrap="square" lIns="0" tIns="0" rIns="0" bIns="0" rtlCol="0">
            <a:spAutoFit/>
          </a:bodyPr>
          <a:lstStyle/>
          <a:p>
            <a:pPr marL="342900" indent="-342900">
              <a:lnSpc>
                <a:spcPct val="100000"/>
              </a:lnSpc>
              <a:buFont typeface="Wingdings" panose="05000000000000000000" pitchFamily="2" charset="2"/>
              <a:buChar char="ü"/>
              <a:tabLst>
                <a:tab pos="457200" algn="l"/>
              </a:tabLst>
            </a:pPr>
            <a:r>
              <a:rPr lang="en-US" altLang="zh-CN" sz="2000">
                <a:solidFill>
                  <a:srgbClr val="000000"/>
                </a:solidFill>
                <a:latin typeface="Times New Roman"/>
                <a:ea typeface="Times New Roman"/>
              </a:rPr>
              <a:t>Các</a:t>
            </a:r>
            <a:r>
              <a:rPr lang="en-US" altLang="zh-CN" sz="2000">
                <a:solidFill>
                  <a:srgbClr val="000000"/>
                </a:solidFill>
                <a:latin typeface="Times New Roman"/>
                <a:cs typeface="Times New Roman"/>
              </a:rPr>
              <a:t> </a:t>
            </a:r>
            <a:r>
              <a:rPr lang="en-US" altLang="zh-CN" sz="2000" dirty="0">
                <a:solidFill>
                  <a:srgbClr val="000000"/>
                </a:solidFill>
                <a:latin typeface="Times New Roman"/>
                <a:ea typeface="Times New Roman"/>
              </a:rPr>
              <a:t>ngôn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ngữ</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lập</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trình</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(soạn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thảo,</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thông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dịch,</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biên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dịch,</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gỡ</a:t>
            </a:r>
            <a:r>
              <a:rPr lang="en-US" altLang="zh-CN" sz="2000" spc="-64" dirty="0">
                <a:solidFill>
                  <a:srgbClr val="000000"/>
                </a:solidFill>
                <a:latin typeface="Times New Roman"/>
                <a:cs typeface="Times New Roman"/>
              </a:rPr>
              <a:t> </a:t>
            </a:r>
            <a:r>
              <a:rPr lang="en-US" altLang="zh-CN" sz="2000" dirty="0">
                <a:solidFill>
                  <a:srgbClr val="000000"/>
                </a:solidFill>
                <a:latin typeface="Times New Roman"/>
                <a:ea typeface="Times New Roman"/>
              </a:rPr>
              <a:t>rối)</a:t>
            </a:r>
          </a:p>
        </p:txBody>
      </p:sp>
      <p:sp>
        <p:nvSpPr>
          <p:cNvPr id="94" name="TextBox 94"/>
          <p:cNvSpPr txBox="1"/>
          <p:nvPr/>
        </p:nvSpPr>
        <p:spPr>
          <a:xfrm>
            <a:off x="1882394" y="3848579"/>
            <a:ext cx="7030859" cy="701526"/>
          </a:xfrm>
          <a:prstGeom prst="rect">
            <a:avLst/>
          </a:prstGeom>
          <a:noFill/>
        </p:spPr>
        <p:txBody>
          <a:bodyPr wrap="square" lIns="0" tIns="0" rIns="0" bIns="0" rtlCol="0">
            <a:spAutoFit/>
          </a:bodyPr>
          <a:lstStyle/>
          <a:p>
            <a:pPr marL="342900" indent="-342900">
              <a:lnSpc>
                <a:spcPct val="100000"/>
              </a:lnSpc>
              <a:buFont typeface="Wingdings" panose="05000000000000000000" pitchFamily="2" charset="2"/>
              <a:buChar char="ü"/>
            </a:pPr>
            <a:r>
              <a:rPr lang="en-US" altLang="zh-CN" sz="2000" dirty="0">
                <a:solidFill>
                  <a:srgbClr val="000000"/>
                </a:solidFill>
                <a:latin typeface="Times New Roman"/>
                <a:ea typeface="Times New Roman"/>
              </a:rPr>
              <a:t>Công</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cụ</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trợ</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giúp</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một</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hoặc</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nhiều</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giai</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đoạn</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phát</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triển</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(phân</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tích,</a:t>
            </a:r>
          </a:p>
          <a:p>
            <a:pPr>
              <a:lnSpc>
                <a:spcPts val="719"/>
              </a:lnSpc>
            </a:pPr>
            <a:endParaRPr lang="en-US" dirty="0"/>
          </a:p>
          <a:p>
            <a:pPr marL="0">
              <a:lnSpc>
                <a:spcPct val="100000"/>
              </a:lnSpc>
            </a:pPr>
            <a:r>
              <a:rPr lang="en-US" altLang="zh-CN" sz="2000" dirty="0">
                <a:solidFill>
                  <a:srgbClr val="000000"/>
                </a:solidFill>
                <a:latin typeface="Times New Roman"/>
                <a:ea typeface="Times New Roman"/>
              </a:rPr>
              <a:t>thiết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kế,</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quản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lý</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dự</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án,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kiểm</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thử,</a:t>
            </a:r>
            <a:r>
              <a:rPr lang="en-US" altLang="zh-CN" sz="2000" spc="-40" dirty="0">
                <a:solidFill>
                  <a:srgbClr val="000000"/>
                </a:solidFill>
                <a:latin typeface="Times New Roman"/>
                <a:cs typeface="Times New Roman"/>
              </a:rPr>
              <a:t> </a:t>
            </a:r>
            <a:r>
              <a:rPr lang="en-US" altLang="zh-CN" sz="2000" dirty="0">
                <a:solidFill>
                  <a:srgbClr val="000000"/>
                </a:solidFill>
                <a:latin typeface="Times New Roman"/>
                <a:ea typeface="Times New Roman"/>
              </a:rPr>
              <a:t>…)</a:t>
            </a:r>
          </a:p>
        </p:txBody>
      </p:sp>
      <p:sp>
        <p:nvSpPr>
          <p:cNvPr id="96" name="TextBox 96"/>
          <p:cNvSpPr txBox="1"/>
          <p:nvPr/>
        </p:nvSpPr>
        <p:spPr>
          <a:xfrm>
            <a:off x="1947444" y="4595826"/>
            <a:ext cx="7030858" cy="760273"/>
          </a:xfrm>
          <a:prstGeom prst="rect">
            <a:avLst/>
          </a:prstGeom>
          <a:noFill/>
        </p:spPr>
        <p:txBody>
          <a:bodyPr wrap="square" lIns="0" tIns="0" rIns="0" bIns="0" rtlCol="0">
            <a:spAutoFit/>
          </a:bodyPr>
          <a:lstStyle/>
          <a:p>
            <a:pPr marL="0" hangingPunct="0">
              <a:lnSpc>
                <a:spcPct val="129583"/>
              </a:lnSpc>
            </a:pPr>
            <a:r>
              <a:rPr lang="en-US" altLang="zh-CN" sz="2000" dirty="0">
                <a:solidFill>
                  <a:srgbClr val="000000"/>
                </a:solidFill>
                <a:latin typeface="Times New Roman"/>
                <a:ea typeface="Times New Roman"/>
              </a:rPr>
              <a:t>(Developer2000,</a:t>
            </a:r>
            <a:r>
              <a:rPr lang="en-US" altLang="zh-CN" sz="2000" spc="55" dirty="0">
                <a:solidFill>
                  <a:srgbClr val="000000"/>
                </a:solidFill>
                <a:latin typeface="Times New Roman"/>
                <a:cs typeface="Times New Roman"/>
              </a:rPr>
              <a:t>   </a:t>
            </a:r>
            <a:r>
              <a:rPr lang="en-US" altLang="zh-CN" sz="2000" dirty="0">
                <a:solidFill>
                  <a:srgbClr val="000000"/>
                </a:solidFill>
                <a:latin typeface="Times New Roman"/>
                <a:ea typeface="Times New Roman"/>
              </a:rPr>
              <a:t>Powerdesigner,</a:t>
            </a:r>
            <a:r>
              <a:rPr lang="en-US" altLang="zh-CN" sz="2000" spc="60" dirty="0">
                <a:solidFill>
                  <a:srgbClr val="000000"/>
                </a:solidFill>
                <a:latin typeface="Times New Roman"/>
                <a:cs typeface="Times New Roman"/>
              </a:rPr>
              <a:t>   </a:t>
            </a:r>
            <a:r>
              <a:rPr lang="en-US" altLang="zh-CN" sz="2000" dirty="0">
                <a:solidFill>
                  <a:srgbClr val="000000"/>
                </a:solidFill>
                <a:latin typeface="Times New Roman"/>
                <a:ea typeface="Times New Roman"/>
              </a:rPr>
              <a:t>Winer,</a:t>
            </a:r>
            <a:r>
              <a:rPr lang="en-US" altLang="zh-CN" sz="2000" spc="55" dirty="0">
                <a:solidFill>
                  <a:srgbClr val="000000"/>
                </a:solidFill>
                <a:latin typeface="Times New Roman"/>
                <a:cs typeface="Times New Roman"/>
              </a:rPr>
              <a:t>   </a:t>
            </a:r>
            <a:r>
              <a:rPr lang="en-US" altLang="zh-CN" sz="2000" dirty="0">
                <a:solidFill>
                  <a:srgbClr val="000000"/>
                </a:solidFill>
                <a:latin typeface="Times New Roman"/>
                <a:ea typeface="Times New Roman"/>
              </a:rPr>
              <a:t>Microsoft</a:t>
            </a:r>
            <a:r>
              <a:rPr lang="en-US" altLang="zh-CN" sz="2000" spc="60" dirty="0">
                <a:solidFill>
                  <a:srgbClr val="000000"/>
                </a:solidFill>
                <a:latin typeface="Times New Roman"/>
                <a:cs typeface="Times New Roman"/>
              </a:rPr>
              <a:t>   </a:t>
            </a:r>
            <a:r>
              <a:rPr lang="en-US" altLang="zh-CN" sz="2000" dirty="0">
                <a:solidFill>
                  <a:srgbClr val="000000"/>
                </a:solidFill>
                <a:latin typeface="Times New Roman"/>
                <a:ea typeface="Times New Roman"/>
              </a:rPr>
              <a:t>Project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Managementt,</a:t>
            </a:r>
            <a:r>
              <a:rPr lang="en-US" altLang="zh-CN" sz="2000" spc="-20" dirty="0">
                <a:solidFill>
                  <a:srgbClr val="000000"/>
                </a:solidFill>
                <a:latin typeface="Times New Roman"/>
                <a:cs typeface="Times New Roman"/>
              </a:rPr>
              <a:t> </a:t>
            </a:r>
            <a:r>
              <a:rPr lang="en-US" altLang="zh-CN" sz="2000" spc="-5" dirty="0">
                <a:solidFill>
                  <a:srgbClr val="000000"/>
                </a:solidFill>
                <a:latin typeface="Times New Roman"/>
                <a:ea typeface="Times New Roman"/>
              </a:rPr>
              <a:t>…</a:t>
            </a:r>
            <a:r>
              <a:rPr lang="en-US" altLang="zh-CN" sz="2000" dirty="0">
                <a:solidFill>
                  <a:srgbClr val="000000"/>
                </a:solidFill>
                <a:latin typeface="Times New Roman"/>
                <a:ea typeface="Times New Roman"/>
              </a:rPr>
              <a:t>)</a:t>
            </a:r>
          </a:p>
        </p:txBody>
      </p:sp>
      <p:sp>
        <p:nvSpPr>
          <p:cNvPr id="3" name="TextBox 6">
            <a:extLst>
              <a:ext uri="{FF2B5EF4-FFF2-40B4-BE49-F238E27FC236}">
                <a16:creationId xmlns:a16="http://schemas.microsoft.com/office/drawing/2014/main" id="{D939D44E-8A19-EF8C-4C18-6AC19C5E9457}"/>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4" name="TextBox 77">
            <a:extLst>
              <a:ext uri="{FF2B5EF4-FFF2-40B4-BE49-F238E27FC236}">
                <a16:creationId xmlns:a16="http://schemas.microsoft.com/office/drawing/2014/main" id="{8A3C2B4B-6FFD-111C-91CC-A00E97017B6F}"/>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9"/>
          <p:cNvPicPr>
            <a:picLocks noChangeAspect="1"/>
          </p:cNvPicPr>
          <p:nvPr/>
        </p:nvPicPr>
        <p:blipFill>
          <a:blip r:embed="rId2"/>
          <a:stretch>
            <a:fillRect/>
          </a:stretch>
        </p:blipFill>
        <p:spPr>
          <a:xfrm>
            <a:off x="0" y="0"/>
            <a:ext cx="9144000" cy="6858000"/>
          </a:xfrm>
          <a:prstGeom prst="rect">
            <a:avLst/>
          </a:prstGeom>
        </p:spPr>
      </p:pic>
      <p:sp>
        <p:nvSpPr>
          <p:cNvPr id="2" name="TextBox 99"/>
          <p:cNvSpPr txBox="1"/>
          <p:nvPr/>
        </p:nvSpPr>
        <p:spPr>
          <a:xfrm>
            <a:off x="554811" y="1292521"/>
            <a:ext cx="6744277" cy="1592744"/>
          </a:xfrm>
          <a:prstGeom prst="rect">
            <a:avLst/>
          </a:prstGeom>
          <a:noFill/>
        </p:spPr>
        <p:txBody>
          <a:bodyPr wrap="square" lIns="0" tIns="0" rIns="0" bIns="0" rtlCol="0">
            <a:spAutoFit/>
          </a:bodyPr>
          <a:lstStyle/>
          <a:p>
            <a:pPr>
              <a:lnSpc>
                <a:spcPts val="1455"/>
              </a:lnSpc>
            </a:pPr>
            <a:endParaRPr lang="en-US" dirty="0"/>
          </a:p>
          <a:p>
            <a:pPr marL="0">
              <a:lnSpc>
                <a:spcPct val="100000"/>
              </a:lnSpc>
            </a:pPr>
            <a:r>
              <a:rPr lang="en-US" altLang="zh-CN" sz="2800" b="1" dirty="0">
                <a:solidFill>
                  <a:srgbClr val="BF0000"/>
                </a:solidFill>
                <a:latin typeface="Times New Roman"/>
                <a:ea typeface="Times New Roman"/>
              </a:rPr>
              <a:t>1.4.</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Phân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loại</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0"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919"/>
              </a:lnSpc>
            </a:pPr>
            <a:endParaRPr lang="en-US" dirty="0"/>
          </a:p>
          <a:p>
            <a:pPr marL="0" indent="401116">
              <a:lnSpc>
                <a:spcPct val="100000"/>
              </a:lnSpc>
            </a:pPr>
            <a:r>
              <a:rPr lang="en-US" altLang="zh-CN" sz="2400" b="1" dirty="0">
                <a:solidFill>
                  <a:srgbClr val="001E5E"/>
                </a:solidFill>
                <a:latin typeface="Times New Roman"/>
                <a:ea typeface="Times New Roman"/>
              </a:rPr>
              <a:t>3.</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lĩnh</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vực</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ứng</a:t>
            </a:r>
            <a:r>
              <a:rPr lang="en-US" altLang="zh-CN" sz="2400" b="1" spc="94" dirty="0">
                <a:solidFill>
                  <a:srgbClr val="001E5E"/>
                </a:solidFill>
                <a:latin typeface="Times New Roman"/>
                <a:cs typeface="Times New Roman"/>
              </a:rPr>
              <a:t> </a:t>
            </a:r>
            <a:r>
              <a:rPr lang="en-US" altLang="zh-CN" sz="2400" b="1" dirty="0">
                <a:solidFill>
                  <a:srgbClr val="001E5E"/>
                </a:solidFill>
                <a:latin typeface="Times New Roman"/>
                <a:ea typeface="Times New Roman"/>
              </a:rPr>
              <a:t>dụng</a:t>
            </a:r>
          </a:p>
          <a:p>
            <a:pPr>
              <a:lnSpc>
                <a:spcPts val="900"/>
              </a:lnSpc>
            </a:pPr>
            <a:endParaRPr lang="en-US" dirty="0"/>
          </a:p>
          <a:p>
            <a:pPr marL="0" indent="800354">
              <a:lnSpc>
                <a:spcPct val="100000"/>
              </a:lnSpc>
            </a:pPr>
            <a:r>
              <a:rPr lang="en-US" altLang="zh-CN" sz="2400" dirty="0">
                <a:solidFill>
                  <a:srgbClr val="000000"/>
                </a:solidFill>
                <a:latin typeface="Times New Roman"/>
                <a:ea typeface="Times New Roman"/>
              </a:rPr>
              <a:t>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Sản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phẩm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đặt</a:t>
            </a:r>
            <a:r>
              <a:rPr lang="en-US" altLang="zh-CN" sz="2400" spc="120" dirty="0">
                <a:solidFill>
                  <a:srgbClr val="000000"/>
                </a:solidFill>
                <a:latin typeface="Times New Roman"/>
                <a:cs typeface="Times New Roman"/>
              </a:rPr>
              <a:t> </a:t>
            </a:r>
            <a:r>
              <a:rPr lang="en-US" altLang="zh-CN" sz="2400" dirty="0">
                <a:solidFill>
                  <a:srgbClr val="000000"/>
                </a:solidFill>
                <a:latin typeface="Times New Roman"/>
                <a:ea typeface="Times New Roman"/>
              </a:rPr>
              <a:t>hàng</a:t>
            </a:r>
          </a:p>
        </p:txBody>
      </p:sp>
      <p:sp>
        <p:nvSpPr>
          <p:cNvPr id="100" name="TextBox 100"/>
          <p:cNvSpPr txBox="1"/>
          <p:nvPr/>
        </p:nvSpPr>
        <p:spPr>
          <a:xfrm>
            <a:off x="1882394" y="3056204"/>
            <a:ext cx="5860919"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Sản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xuất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theo</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đơn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đặt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hàng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với</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các</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yêu</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cầu</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đặc</a:t>
            </a:r>
            <a:r>
              <a:rPr lang="en-US" altLang="zh-CN" sz="2000" spc="-40" dirty="0">
                <a:solidFill>
                  <a:srgbClr val="000000"/>
                </a:solidFill>
                <a:latin typeface="Times New Roman"/>
                <a:cs typeface="Times New Roman"/>
              </a:rPr>
              <a:t> </a:t>
            </a:r>
            <a:r>
              <a:rPr lang="en-US" altLang="zh-CN" sz="2000" dirty="0">
                <a:solidFill>
                  <a:srgbClr val="000000"/>
                </a:solidFill>
                <a:latin typeface="Times New Roman"/>
                <a:ea typeface="Times New Roman"/>
              </a:rPr>
              <a:t>thù.</a:t>
            </a:r>
          </a:p>
        </p:txBody>
      </p:sp>
      <p:sp>
        <p:nvSpPr>
          <p:cNvPr id="101" name="TextBox 101"/>
          <p:cNvSpPr txBox="1"/>
          <p:nvPr/>
        </p:nvSpPr>
        <p:spPr>
          <a:xfrm>
            <a:off x="1882394" y="3455269"/>
            <a:ext cx="139954" cy="304800"/>
          </a:xfrm>
          <a:prstGeom prst="rect">
            <a:avLst/>
          </a:prstGeom>
          <a:noFill/>
        </p:spPr>
        <p:txBody>
          <a:bodyPr wrap="square" lIns="0" tIns="0" rIns="0" bIns="0" rtlCol="0">
            <a:spAutoFit/>
          </a:bodyPr>
          <a:lstStyle/>
          <a:p>
            <a:pPr marL="0">
              <a:lnSpc>
                <a:spcPct val="100000"/>
              </a:lnSpc>
            </a:pPr>
            <a:r>
              <a:rPr lang="en-US" altLang="zh-CN" sz="2000" spc="-10" dirty="0">
                <a:solidFill>
                  <a:srgbClr val="000000"/>
                </a:solidFill>
                <a:latin typeface="Times New Roman"/>
                <a:ea typeface="Times New Roman"/>
              </a:rPr>
              <a:t>–</a:t>
            </a:r>
          </a:p>
        </p:txBody>
      </p:sp>
      <p:sp>
        <p:nvSpPr>
          <p:cNvPr id="102" name="TextBox 102"/>
          <p:cNvSpPr txBox="1"/>
          <p:nvPr/>
        </p:nvSpPr>
        <p:spPr>
          <a:xfrm>
            <a:off x="2339594" y="3406896"/>
            <a:ext cx="6636238" cy="792267"/>
          </a:xfrm>
          <a:prstGeom prst="rect">
            <a:avLst/>
          </a:prstGeom>
          <a:noFill/>
        </p:spPr>
        <p:txBody>
          <a:bodyPr wrap="square" lIns="0" tIns="0" rIns="0" bIns="0" rtlCol="0">
            <a:spAutoFit/>
          </a:bodyPr>
          <a:lstStyle/>
          <a:p>
            <a:pPr marL="0" hangingPunct="0">
              <a:lnSpc>
                <a:spcPct val="129583"/>
              </a:lnSpc>
            </a:pPr>
            <a:r>
              <a:rPr lang="en-US" altLang="zh-CN" sz="2000" dirty="0">
                <a:solidFill>
                  <a:srgbClr val="000000"/>
                </a:solidFill>
                <a:latin typeface="Times New Roman"/>
                <a:ea typeface="Times New Roman"/>
              </a:rPr>
              <a:t>Có</a:t>
            </a:r>
            <a:r>
              <a:rPr lang="en-US" altLang="zh-CN" sz="2000" spc="89" dirty="0">
                <a:solidFill>
                  <a:srgbClr val="000000"/>
                </a:solidFill>
                <a:latin typeface="Times New Roman"/>
                <a:cs typeface="Times New Roman"/>
              </a:rPr>
              <a:t> </a:t>
            </a:r>
            <a:r>
              <a:rPr lang="en-US" altLang="zh-CN" sz="2000" dirty="0">
                <a:solidFill>
                  <a:srgbClr val="000000"/>
                </a:solidFill>
                <a:latin typeface="Times New Roman"/>
                <a:ea typeface="Times New Roman"/>
              </a:rPr>
              <a:t>tính</a:t>
            </a:r>
            <a:r>
              <a:rPr lang="en-US" altLang="zh-CN" sz="2000" spc="89" dirty="0">
                <a:solidFill>
                  <a:srgbClr val="000000"/>
                </a:solidFill>
                <a:latin typeface="Times New Roman"/>
                <a:cs typeface="Times New Roman"/>
              </a:rPr>
              <a:t> </a:t>
            </a:r>
            <a:r>
              <a:rPr lang="en-US" altLang="zh-CN" sz="2000" dirty="0">
                <a:solidFill>
                  <a:srgbClr val="000000"/>
                </a:solidFill>
                <a:latin typeface="Times New Roman"/>
                <a:ea typeface="Times New Roman"/>
              </a:rPr>
              <a:t>uyển</a:t>
            </a:r>
            <a:r>
              <a:rPr lang="en-US" altLang="zh-CN" sz="2000" spc="94" dirty="0">
                <a:solidFill>
                  <a:srgbClr val="000000"/>
                </a:solidFill>
                <a:latin typeface="Times New Roman"/>
                <a:cs typeface="Times New Roman"/>
              </a:rPr>
              <a:t> </a:t>
            </a:r>
            <a:r>
              <a:rPr lang="en-US" altLang="zh-CN" sz="2000" dirty="0">
                <a:solidFill>
                  <a:srgbClr val="000000"/>
                </a:solidFill>
                <a:latin typeface="Times New Roman"/>
                <a:ea typeface="Times New Roman"/>
              </a:rPr>
              <a:t>chuyển,</a:t>
            </a:r>
            <a:r>
              <a:rPr lang="en-US" altLang="zh-CN" sz="2000" spc="89" dirty="0">
                <a:solidFill>
                  <a:srgbClr val="000000"/>
                </a:solidFill>
                <a:latin typeface="Times New Roman"/>
                <a:cs typeface="Times New Roman"/>
              </a:rPr>
              <a:t> </a:t>
            </a:r>
            <a:r>
              <a:rPr lang="en-US" altLang="zh-CN" sz="2000" dirty="0">
                <a:solidFill>
                  <a:srgbClr val="000000"/>
                </a:solidFill>
                <a:latin typeface="Times New Roman"/>
                <a:ea typeface="Times New Roman"/>
              </a:rPr>
              <a:t>tùy</a:t>
            </a:r>
            <a:r>
              <a:rPr lang="en-US" altLang="zh-CN" sz="2000" spc="94" dirty="0">
                <a:solidFill>
                  <a:srgbClr val="000000"/>
                </a:solidFill>
                <a:latin typeface="Times New Roman"/>
                <a:cs typeface="Times New Roman"/>
              </a:rPr>
              <a:t> </a:t>
            </a:r>
            <a:r>
              <a:rPr lang="en-US" altLang="zh-CN" sz="2000" dirty="0">
                <a:solidFill>
                  <a:srgbClr val="000000"/>
                </a:solidFill>
                <a:latin typeface="Times New Roman"/>
                <a:ea typeface="Times New Roman"/>
              </a:rPr>
              <a:t>biến</a:t>
            </a:r>
            <a:r>
              <a:rPr lang="en-US" altLang="zh-CN" sz="2000" spc="89" dirty="0">
                <a:solidFill>
                  <a:srgbClr val="000000"/>
                </a:solidFill>
                <a:latin typeface="Times New Roman"/>
                <a:cs typeface="Times New Roman"/>
              </a:rPr>
              <a:t> </a:t>
            </a:r>
            <a:r>
              <a:rPr lang="en-US" altLang="zh-CN" sz="2000" dirty="0">
                <a:solidFill>
                  <a:srgbClr val="000000"/>
                </a:solidFill>
                <a:latin typeface="Times New Roman"/>
                <a:ea typeface="Times New Roman"/>
              </a:rPr>
              <a:t>cao</a:t>
            </a:r>
            <a:r>
              <a:rPr lang="en-US" altLang="zh-CN" sz="2000" spc="94" dirty="0">
                <a:solidFill>
                  <a:srgbClr val="000000"/>
                </a:solidFill>
                <a:latin typeface="Times New Roman"/>
                <a:cs typeface="Times New Roman"/>
              </a:rPr>
              <a:t> </a:t>
            </a:r>
            <a:r>
              <a:rPr lang="en-US" altLang="zh-CN" sz="2000" dirty="0">
                <a:solidFill>
                  <a:srgbClr val="000000"/>
                </a:solidFill>
                <a:latin typeface="Times New Roman"/>
                <a:ea typeface="Times New Roman"/>
              </a:rPr>
              <a:t>để</a:t>
            </a:r>
            <a:r>
              <a:rPr lang="en-US" altLang="zh-CN" sz="2000" spc="89" dirty="0">
                <a:solidFill>
                  <a:srgbClr val="000000"/>
                </a:solidFill>
                <a:latin typeface="Times New Roman"/>
                <a:cs typeface="Times New Roman"/>
              </a:rPr>
              <a:t> </a:t>
            </a:r>
            <a:r>
              <a:rPr lang="en-US" altLang="zh-CN" sz="2000" dirty="0">
                <a:solidFill>
                  <a:srgbClr val="000000"/>
                </a:solidFill>
                <a:latin typeface="Times New Roman"/>
                <a:ea typeface="Times New Roman"/>
              </a:rPr>
              <a:t>đáp</a:t>
            </a:r>
            <a:r>
              <a:rPr lang="en-US" altLang="zh-CN" sz="2000" spc="94" dirty="0">
                <a:solidFill>
                  <a:srgbClr val="000000"/>
                </a:solidFill>
                <a:latin typeface="Times New Roman"/>
                <a:cs typeface="Times New Roman"/>
              </a:rPr>
              <a:t> </a:t>
            </a:r>
            <a:r>
              <a:rPr lang="en-US" altLang="zh-CN" sz="2000" dirty="0">
                <a:solidFill>
                  <a:srgbClr val="000000"/>
                </a:solidFill>
                <a:latin typeface="Times New Roman"/>
                <a:ea typeface="Times New Roman"/>
              </a:rPr>
              <a:t>ứng</a:t>
            </a:r>
            <a:r>
              <a:rPr lang="en-US" altLang="zh-CN" sz="2000" spc="89" dirty="0">
                <a:solidFill>
                  <a:srgbClr val="000000"/>
                </a:solidFill>
                <a:latin typeface="Times New Roman"/>
                <a:cs typeface="Times New Roman"/>
              </a:rPr>
              <a:t> </a:t>
            </a:r>
            <a:r>
              <a:rPr lang="en-US" altLang="zh-CN" sz="2000" dirty="0">
                <a:solidFill>
                  <a:srgbClr val="000000"/>
                </a:solidFill>
                <a:latin typeface="Times New Roman"/>
                <a:ea typeface="Times New Roman"/>
              </a:rPr>
              <a:t>nhu</a:t>
            </a:r>
            <a:r>
              <a:rPr lang="en-US" altLang="zh-CN" sz="2000" spc="89" dirty="0">
                <a:solidFill>
                  <a:srgbClr val="000000"/>
                </a:solidFill>
                <a:latin typeface="Times New Roman"/>
                <a:cs typeface="Times New Roman"/>
              </a:rPr>
              <a:t> </a:t>
            </a:r>
            <a:r>
              <a:rPr lang="en-US" altLang="zh-CN" sz="2000" dirty="0">
                <a:solidFill>
                  <a:srgbClr val="000000"/>
                </a:solidFill>
                <a:latin typeface="Times New Roman"/>
                <a:ea typeface="Times New Roman"/>
              </a:rPr>
              <a:t>cầu</a:t>
            </a:r>
            <a:r>
              <a:rPr lang="en-US" altLang="zh-CN" sz="2000" spc="94" dirty="0">
                <a:solidFill>
                  <a:srgbClr val="000000"/>
                </a:solidFill>
                <a:latin typeface="Times New Roman"/>
                <a:cs typeface="Times New Roman"/>
              </a:rPr>
              <a:t> </a:t>
            </a:r>
            <a:r>
              <a:rPr lang="en-US" altLang="zh-CN" sz="2000" dirty="0">
                <a:solidFill>
                  <a:srgbClr val="000000"/>
                </a:solidFill>
                <a:latin typeface="Times New Roman"/>
                <a:ea typeface="Times New Roman"/>
              </a:rPr>
              <a:t>của</a:t>
            </a:r>
            <a:r>
              <a:rPr lang="en-US" altLang="zh-CN" sz="2000" spc="89" dirty="0">
                <a:solidFill>
                  <a:srgbClr val="000000"/>
                </a:solidFill>
                <a:latin typeface="Times New Roman"/>
                <a:cs typeface="Times New Roman"/>
              </a:rPr>
              <a:t> </a:t>
            </a:r>
            <a:r>
              <a:rPr lang="en-US" altLang="zh-CN" sz="2000" dirty="0">
                <a:solidFill>
                  <a:srgbClr val="000000"/>
                </a:solidFill>
                <a:latin typeface="Times New Roman"/>
                <a:ea typeface="Times New Roman"/>
              </a:rPr>
              <a:t>một</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tổ</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chnhưng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ứng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dụng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trong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chuyên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ngành</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hẹp</a:t>
            </a:r>
          </a:p>
        </p:txBody>
      </p:sp>
      <p:sp>
        <p:nvSpPr>
          <p:cNvPr id="103" name="TextBox 103"/>
          <p:cNvSpPr txBox="1"/>
          <p:nvPr/>
        </p:nvSpPr>
        <p:spPr>
          <a:xfrm>
            <a:off x="1425194" y="4256735"/>
            <a:ext cx="5003513" cy="365760"/>
          </a:xfrm>
          <a:prstGeom prst="rect">
            <a:avLst/>
          </a:prstGeom>
          <a:noFill/>
        </p:spPr>
        <p:txBody>
          <a:bodyPr wrap="square" lIns="0" tIns="0" rIns="0" bIns="0" rtlCol="0">
            <a:spAutoFit/>
          </a:bodyPr>
          <a:lstStyle/>
          <a:p>
            <a:pPr marL="0">
              <a:lnSpc>
                <a:spcPct val="100000"/>
              </a:lnSpc>
            </a:pPr>
            <a:r>
              <a:rPr lang="en-US" altLang="zh-CN" sz="2400" dirty="0">
                <a:solidFill>
                  <a:srgbClr val="000000"/>
                </a:solidFill>
                <a:latin typeface="Times New Roman"/>
                <a:ea typeface="Times New Roman"/>
              </a:rPr>
              <a:t>b.</a:t>
            </a:r>
            <a:r>
              <a:rPr lang="en-US" altLang="zh-CN" sz="2400" spc="94" dirty="0">
                <a:solidFill>
                  <a:srgbClr val="000000"/>
                </a:solidFill>
                <a:latin typeface="Times New Roman"/>
                <a:cs typeface="Times New Roman"/>
              </a:rPr>
              <a:t>  </a:t>
            </a:r>
            <a:r>
              <a:rPr lang="en-US" altLang="zh-CN" sz="2400" dirty="0">
                <a:solidFill>
                  <a:srgbClr val="000000"/>
                </a:solidFill>
                <a:latin typeface="Times New Roman"/>
                <a:ea typeface="Times New Roman"/>
              </a:rPr>
              <a:t>Sản</a:t>
            </a:r>
            <a:r>
              <a:rPr lang="en-US" altLang="zh-CN" sz="2400" spc="104" dirty="0">
                <a:solidFill>
                  <a:srgbClr val="000000"/>
                </a:solidFill>
                <a:latin typeface="Times New Roman"/>
                <a:cs typeface="Times New Roman"/>
              </a:rPr>
              <a:t> </a:t>
            </a:r>
            <a:r>
              <a:rPr lang="en-US" altLang="zh-CN" sz="2400" dirty="0">
                <a:solidFill>
                  <a:srgbClr val="000000"/>
                </a:solidFill>
                <a:latin typeface="Times New Roman"/>
                <a:ea typeface="Times New Roman"/>
              </a:rPr>
              <a:t>phẩm</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chung</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(software</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pakages)</a:t>
            </a:r>
          </a:p>
        </p:txBody>
      </p:sp>
      <p:sp>
        <p:nvSpPr>
          <p:cNvPr id="104" name="TextBox 104"/>
          <p:cNvSpPr txBox="1"/>
          <p:nvPr/>
        </p:nvSpPr>
        <p:spPr>
          <a:xfrm>
            <a:off x="1882394" y="4720794"/>
            <a:ext cx="7027919"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Bán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rộng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rãi,</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thỏa</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mãn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yêu</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cầu</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chung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số</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lượng</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lớn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người</a:t>
            </a:r>
            <a:r>
              <a:rPr lang="en-US" altLang="zh-CN" sz="2000" spc="-25" dirty="0">
                <a:solidFill>
                  <a:srgbClr val="000000"/>
                </a:solidFill>
                <a:latin typeface="Times New Roman"/>
                <a:cs typeface="Times New Roman"/>
              </a:rPr>
              <a:t> </a:t>
            </a:r>
            <a:r>
              <a:rPr lang="en-US" altLang="zh-CN" sz="2000" dirty="0">
                <a:solidFill>
                  <a:srgbClr val="000000"/>
                </a:solidFill>
                <a:latin typeface="Times New Roman"/>
                <a:ea typeface="Times New Roman"/>
              </a:rPr>
              <a:t>dùng</a:t>
            </a:r>
          </a:p>
        </p:txBody>
      </p:sp>
      <p:sp>
        <p:nvSpPr>
          <p:cNvPr id="105" name="TextBox 105"/>
          <p:cNvSpPr txBox="1"/>
          <p:nvPr/>
        </p:nvSpPr>
        <p:spPr>
          <a:xfrm>
            <a:off x="1882394" y="5116927"/>
            <a:ext cx="3878074" cy="304800"/>
          </a:xfrm>
          <a:prstGeom prst="rect">
            <a:avLst/>
          </a:prstGeom>
          <a:noFill/>
        </p:spPr>
        <p:txBody>
          <a:bodyPr wrap="square" lIns="0" tIns="0" rIns="0" bIns="0" rtlCol="0">
            <a:spAutoFit/>
          </a:bodyPr>
          <a:lstStyle/>
          <a:p>
            <a:pPr marL="0">
              <a:lnSpc>
                <a:spcPct val="100000"/>
              </a:lnSpc>
              <a:tabLst>
                <a:tab pos="457200" algn="l"/>
              </a:tabLst>
            </a:pPr>
            <a:r>
              <a:rPr lang="en-US" altLang="zh-CN" sz="2000" dirty="0">
                <a:solidFill>
                  <a:srgbClr val="000000"/>
                </a:solidFill>
                <a:latin typeface="Times New Roman"/>
                <a:ea typeface="Times New Roman"/>
              </a:rPr>
              <a:t>–	Thiếu</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tính</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uyển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chuyển</a:t>
            </a:r>
            <a:r>
              <a:rPr lang="en-US" altLang="zh-CN" sz="2000" dirty="0">
                <a:solidFill>
                  <a:srgbClr val="000000"/>
                </a:solidFill>
                <a:latin typeface="Times New Roman"/>
                <a:cs typeface="Times New Roman"/>
              </a:rPr>
              <a:t> </a:t>
            </a:r>
            <a:r>
              <a:rPr lang="en-US" altLang="zh-CN" sz="2000" dirty="0">
                <a:solidFill>
                  <a:srgbClr val="000000"/>
                </a:solidFill>
                <a:latin typeface="Times New Roman"/>
                <a:ea typeface="Times New Roman"/>
              </a:rPr>
              <a:t>tùy</a:t>
            </a:r>
            <a:r>
              <a:rPr lang="en-US" altLang="zh-CN" sz="2000" spc="-44" dirty="0">
                <a:solidFill>
                  <a:srgbClr val="000000"/>
                </a:solidFill>
                <a:latin typeface="Times New Roman"/>
                <a:cs typeface="Times New Roman"/>
              </a:rPr>
              <a:t> </a:t>
            </a:r>
            <a:r>
              <a:rPr lang="en-US" altLang="zh-CN" sz="2000" dirty="0">
                <a:solidFill>
                  <a:srgbClr val="000000"/>
                </a:solidFill>
                <a:latin typeface="Times New Roman"/>
                <a:ea typeface="Times New Roman"/>
              </a:rPr>
              <a:t>biến</a:t>
            </a:r>
          </a:p>
        </p:txBody>
      </p:sp>
      <p:sp>
        <p:nvSpPr>
          <p:cNvPr id="3" name="TextBox 6">
            <a:extLst>
              <a:ext uri="{FF2B5EF4-FFF2-40B4-BE49-F238E27FC236}">
                <a16:creationId xmlns:a16="http://schemas.microsoft.com/office/drawing/2014/main" id="{3A637F4B-D914-52FD-5E94-A20855A0B318}"/>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4" name="TextBox 77">
            <a:extLst>
              <a:ext uri="{FF2B5EF4-FFF2-40B4-BE49-F238E27FC236}">
                <a16:creationId xmlns:a16="http://schemas.microsoft.com/office/drawing/2014/main" id="{D5ECD1BC-9B53-4C17-0185-E9A3969D210F}"/>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0" y="0"/>
            <a:ext cx="9144000" cy="6858000"/>
          </a:xfrm>
          <a:prstGeom prst="rect">
            <a:avLst/>
          </a:prstGeom>
        </p:spPr>
      </p:pic>
      <p:sp>
        <p:nvSpPr>
          <p:cNvPr id="2" name="TextBox 3"/>
          <p:cNvSpPr txBox="1"/>
          <p:nvPr/>
        </p:nvSpPr>
        <p:spPr>
          <a:xfrm>
            <a:off x="1290722" y="496709"/>
            <a:ext cx="7334804" cy="3927165"/>
          </a:xfrm>
          <a:prstGeom prst="rect">
            <a:avLst/>
          </a:prstGeom>
          <a:noFill/>
        </p:spPr>
        <p:txBody>
          <a:bodyPr wrap="square" lIns="0" tIns="0" rIns="0" bIns="0" rtlCol="0">
            <a:spAutoFit/>
          </a:bodyPr>
          <a:lstStyle/>
          <a:p>
            <a:pPr marL="0" indent="1851405">
              <a:lnSpc>
                <a:spcPct val="100000"/>
              </a:lnSpc>
            </a:pPr>
            <a:r>
              <a:rPr lang="en-US" altLang="zh-CN" sz="3200" b="1">
                <a:solidFill>
                  <a:srgbClr val="FEFEFE"/>
                </a:solidFill>
                <a:latin typeface="Tahoma" panose="020B0604030504040204" pitchFamily="34" charset="0"/>
                <a:ea typeface="Tahoma" panose="020B0604030504040204" pitchFamily="34" charset="0"/>
                <a:cs typeface="Tahoma" panose="020B0604030504040204" pitchFamily="34" charset="0"/>
              </a:rPr>
              <a:t>CHƯƠNG 1</a:t>
            </a:r>
            <a:endParaRPr lang="en-US" altLang="zh-CN" sz="3200" b="1" dirty="0">
              <a:solidFill>
                <a:srgbClr val="FEFEFE"/>
              </a:solidFill>
              <a:latin typeface="Tahoma" panose="020B0604030504040204" pitchFamily="34" charset="0"/>
              <a:ea typeface="Tahoma" panose="020B0604030504040204" pitchFamily="34" charset="0"/>
              <a:cs typeface="Tahoma" panose="020B0604030504040204" pitchFamily="34" charset="0"/>
            </a:endParaRPr>
          </a:p>
          <a:p>
            <a:pPr>
              <a:lnSpc>
                <a:spcPts val="1000"/>
              </a:lnSpc>
            </a:pPr>
            <a:endParaRPr lang="en-US" dirty="0">
              <a:latin typeface="Tahoma" panose="020B0604030504040204" pitchFamily="34" charset="0"/>
              <a:ea typeface="Tahoma" panose="020B0604030504040204" pitchFamily="34" charset="0"/>
              <a:cs typeface="Tahoma" panose="020B0604030504040204" pitchFamily="34" charset="0"/>
            </a:endParaRPr>
          </a:p>
          <a:p>
            <a:pPr algn="just">
              <a:spcBef>
                <a:spcPts val="300"/>
              </a:spcBef>
              <a:spcAft>
                <a:spcPts val="300"/>
              </a:spcAft>
            </a:pPr>
            <a:endParaRPr lang="en-US" sz="2000" b="1" kern="100">
              <a:effectLst/>
              <a:latin typeface="Tahoma" panose="020B0604030504040204" pitchFamily="34" charset="0"/>
              <a:ea typeface="Tahoma" panose="020B0604030504040204" pitchFamily="34" charset="0"/>
              <a:cs typeface="Tahoma" panose="020B0604030504040204" pitchFamily="34" charset="0"/>
            </a:endParaRPr>
          </a:p>
          <a:p>
            <a:pPr algn="ctr">
              <a:spcBef>
                <a:spcPts val="300"/>
              </a:spcBef>
              <a:spcAft>
                <a:spcPts val="300"/>
              </a:spcAft>
            </a:pPr>
            <a:r>
              <a:rPr lang="en-US" sz="2400" b="1" kern="100">
                <a:solidFill>
                  <a:srgbClr val="C00000"/>
                </a:solidFill>
                <a:effectLst/>
                <a:latin typeface="Tahoma" panose="020B0604030504040204" pitchFamily="34" charset="0"/>
                <a:ea typeface="Tahoma" panose="020B0604030504040204" pitchFamily="34" charset="0"/>
                <a:cs typeface="Tahoma" panose="020B0604030504040204" pitchFamily="34" charset="0"/>
              </a:rPr>
              <a:t>TỔNG QUAN VỀ PHÂN TÍCH THIẾT KẾ YÊU CẦU</a:t>
            </a:r>
            <a:endParaRPr lang="en-US" sz="2400" b="1" kern="100">
              <a:solidFill>
                <a:srgbClr val="C00000"/>
              </a:solidFill>
              <a:latin typeface="Tahoma" panose="020B0604030504040204" pitchFamily="34" charset="0"/>
              <a:ea typeface="Tahoma" panose="020B0604030504040204" pitchFamily="34" charset="0"/>
              <a:cs typeface="Tahoma" panose="020B0604030504040204" pitchFamily="34" charset="0"/>
            </a:endParaRPr>
          </a:p>
          <a:p>
            <a:pPr algn="just">
              <a:spcBef>
                <a:spcPts val="300"/>
              </a:spcBef>
              <a:spcAft>
                <a:spcPts val="300"/>
              </a:spcAft>
            </a:pPr>
            <a:endParaRPr lang="en-US" sz="2000" b="1" kern="10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p>
            <a:pPr algn="just">
              <a:spcBef>
                <a:spcPts val="300"/>
              </a:spcBef>
              <a:spcAft>
                <a:spcPts val="300"/>
              </a:spcAft>
            </a:pPr>
            <a:r>
              <a:rPr lang="en-US" sz="2400" kern="100">
                <a:effectLst/>
                <a:latin typeface="Tahoma" panose="020B0604030504040204" pitchFamily="34" charset="0"/>
                <a:ea typeface="Tahoma" panose="020B0604030504040204" pitchFamily="34" charset="0"/>
                <a:cs typeface="Tahoma" panose="020B0604030504040204" pitchFamily="34" charset="0"/>
              </a:rPr>
              <a:t>1.1</a:t>
            </a:r>
            <a:r>
              <a:rPr lang="en-US" sz="2400" b="1" kern="100">
                <a:effectLst/>
                <a:latin typeface="Tahoma" panose="020B0604030504040204" pitchFamily="34" charset="0"/>
                <a:ea typeface="Tahoma" panose="020B0604030504040204" pitchFamily="34" charset="0"/>
                <a:cs typeface="Tahoma" panose="020B0604030504040204" pitchFamily="34" charset="0"/>
              </a:rPr>
              <a:t> </a:t>
            </a:r>
            <a:r>
              <a:rPr lang="en-US" sz="2400" kern="100">
                <a:effectLst/>
                <a:latin typeface="Tahoma" panose="020B0604030504040204" pitchFamily="34" charset="0"/>
                <a:ea typeface="Tahoma" panose="020B0604030504040204" pitchFamily="34" charset="0"/>
                <a:cs typeface="Tahoma" panose="020B0604030504040204" pitchFamily="34" charset="0"/>
              </a:rPr>
              <a:t>Khái niệm cơ bản về phần mềm</a:t>
            </a:r>
          </a:p>
          <a:p>
            <a:pPr algn="just">
              <a:spcBef>
                <a:spcPts val="300"/>
              </a:spcBef>
              <a:spcAft>
                <a:spcPts val="300"/>
              </a:spcAft>
            </a:pPr>
            <a:r>
              <a:rPr lang="en-US" sz="2400" kern="100">
                <a:effectLst/>
                <a:latin typeface="Tahoma" panose="020B0604030504040204" pitchFamily="34" charset="0"/>
                <a:ea typeface="Tahoma" panose="020B0604030504040204" pitchFamily="34" charset="0"/>
                <a:cs typeface="Tahoma" panose="020B0604030504040204" pitchFamily="34" charset="0"/>
              </a:rPr>
              <a:t>1.2 Các giai đoạn phát triển phần mềm</a:t>
            </a:r>
          </a:p>
          <a:p>
            <a:pPr algn="just">
              <a:lnSpc>
                <a:spcPct val="110000"/>
              </a:lnSpc>
            </a:pPr>
            <a:r>
              <a:rPr lang="en-US" sz="2400" kern="100">
                <a:effectLst/>
                <a:latin typeface="Tahoma" panose="020B0604030504040204" pitchFamily="34" charset="0"/>
                <a:ea typeface="Tahoma" panose="020B0604030504040204" pitchFamily="34" charset="0"/>
                <a:cs typeface="Tahoma" panose="020B0604030504040204" pitchFamily="34" charset="0"/>
              </a:rPr>
              <a:t>1.3 Phân loại yêu cầu</a:t>
            </a:r>
          </a:p>
          <a:p>
            <a:pPr algn="just">
              <a:lnSpc>
                <a:spcPct val="110000"/>
              </a:lnSpc>
            </a:pPr>
            <a:r>
              <a:rPr lang="en-US" sz="2400" kern="100">
                <a:effectLst/>
                <a:latin typeface="Tahoma" panose="020B0604030504040204" pitchFamily="34" charset="0"/>
                <a:ea typeface="Tahoma" panose="020B0604030504040204" pitchFamily="34" charset="0"/>
                <a:cs typeface="Tahoma" panose="020B0604030504040204" pitchFamily="34" charset="0"/>
              </a:rPr>
              <a:t>1.4 Nắm bắt yêu cầu</a:t>
            </a:r>
          </a:p>
          <a:p>
            <a:pPr algn="just">
              <a:lnSpc>
                <a:spcPct val="110000"/>
              </a:lnSpc>
            </a:pPr>
            <a:r>
              <a:rPr lang="en-US" sz="2400" kern="100">
                <a:effectLst/>
                <a:latin typeface="Tahoma" panose="020B0604030504040204" pitchFamily="34" charset="0"/>
                <a:ea typeface="Tahoma" panose="020B0604030504040204" pitchFamily="34" charset="0"/>
                <a:cs typeface="Tahoma" panose="020B0604030504040204" pitchFamily="34" charset="0"/>
              </a:rPr>
              <a:t>1.5 Yêu cầu đối với thông tin thu thập</a:t>
            </a:r>
          </a:p>
        </p:txBody>
      </p:sp>
      <p:sp>
        <p:nvSpPr>
          <p:cNvPr id="5" name="TextBox 77">
            <a:extLst>
              <a:ext uri="{FF2B5EF4-FFF2-40B4-BE49-F238E27FC236}">
                <a16:creationId xmlns:a16="http://schemas.microsoft.com/office/drawing/2014/main" id="{91B4CFE1-8E74-A53D-C4AC-377D8FE0A8CE}"/>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8"/>
          <p:cNvPicPr>
            <a:picLocks noChangeAspect="1"/>
          </p:cNvPicPr>
          <p:nvPr/>
        </p:nvPicPr>
        <p:blipFill>
          <a:blip r:embed="rId2"/>
          <a:stretch>
            <a:fillRect/>
          </a:stretch>
        </p:blipFill>
        <p:spPr>
          <a:xfrm>
            <a:off x="0" y="0"/>
            <a:ext cx="9144000" cy="6858000"/>
          </a:xfrm>
          <a:prstGeom prst="rect">
            <a:avLst/>
          </a:prstGeom>
        </p:spPr>
      </p:pic>
      <p:sp>
        <p:nvSpPr>
          <p:cNvPr id="2" name="TextBox 108"/>
          <p:cNvSpPr txBox="1"/>
          <p:nvPr/>
        </p:nvSpPr>
        <p:spPr>
          <a:xfrm>
            <a:off x="621414" y="1263825"/>
            <a:ext cx="6737038" cy="584775"/>
          </a:xfrm>
          <a:prstGeom prst="rect">
            <a:avLst/>
          </a:prstGeom>
          <a:noFill/>
        </p:spPr>
        <p:txBody>
          <a:bodyPr wrap="square" lIns="0" tIns="0" rIns="0" bIns="0" rtlCol="0">
            <a:spAutoFit/>
          </a:bodyPr>
          <a:lstStyle/>
          <a:p>
            <a:pPr>
              <a:lnSpc>
                <a:spcPts val="1244"/>
              </a:lnSpc>
            </a:pPr>
            <a:endParaRPr lang="en-US" dirty="0"/>
          </a:p>
          <a:p>
            <a:pPr marL="0">
              <a:lnSpc>
                <a:spcPct val="100000"/>
              </a:lnSpc>
            </a:pPr>
            <a:r>
              <a:rPr lang="en-US" altLang="zh-CN" sz="2800" b="1" dirty="0">
                <a:solidFill>
                  <a:srgbClr val="BF0000"/>
                </a:solidFill>
                <a:latin typeface="Times New Roman"/>
                <a:ea typeface="Times New Roman"/>
              </a:rPr>
              <a:t>1.5.</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Kiến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trúc</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5"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p:txBody>
      </p:sp>
      <p:sp>
        <p:nvSpPr>
          <p:cNvPr id="109" name="TextBox 109"/>
          <p:cNvSpPr txBox="1"/>
          <p:nvPr/>
        </p:nvSpPr>
        <p:spPr>
          <a:xfrm>
            <a:off x="407517" y="2111376"/>
            <a:ext cx="3334924" cy="3653949"/>
          </a:xfrm>
          <a:prstGeom prst="rect">
            <a:avLst/>
          </a:prstGeom>
          <a:noFill/>
        </p:spPr>
        <p:txBody>
          <a:bodyPr wrap="square" lIns="0" tIns="0" rIns="0" bIns="0" rtlCol="0">
            <a:spAutoFit/>
          </a:bodyPr>
          <a:lstStyle/>
          <a:p>
            <a:pPr marL="0" indent="618439">
              <a:lnSpc>
                <a:spcPct val="100000"/>
              </a:lnSpc>
            </a:pPr>
            <a:r>
              <a:rPr lang="en-US" altLang="zh-CN" sz="2400" b="1" dirty="0">
                <a:solidFill>
                  <a:srgbClr val="001E5E"/>
                </a:solidFill>
                <a:latin typeface="Times New Roman"/>
                <a:ea typeface="Times New Roman"/>
              </a:rPr>
              <a:t>Mô</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hình</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3</a:t>
            </a:r>
            <a:r>
              <a:rPr lang="en-US" altLang="zh-CN" sz="2400" b="1" spc="-10" dirty="0">
                <a:solidFill>
                  <a:srgbClr val="001E5E"/>
                </a:solidFill>
                <a:latin typeface="Times New Roman"/>
                <a:cs typeface="Times New Roman"/>
              </a:rPr>
              <a:t> </a:t>
            </a:r>
            <a:r>
              <a:rPr lang="en-US" altLang="zh-CN" sz="2400" b="1" dirty="0">
                <a:solidFill>
                  <a:srgbClr val="001E5E"/>
                </a:solidFill>
                <a:latin typeface="Times New Roman"/>
                <a:ea typeface="Times New Roman"/>
              </a:rPr>
              <a:t>lớp</a:t>
            </a:r>
          </a:p>
          <a:p>
            <a:pPr>
              <a:lnSpc>
                <a:spcPts val="1000"/>
              </a:lnSpc>
            </a:pPr>
            <a:endParaRPr lang="en-US" dirty="0"/>
          </a:p>
          <a:p>
            <a:pPr>
              <a:lnSpc>
                <a:spcPts val="1000"/>
              </a:lnSpc>
            </a:pPr>
            <a:endParaRPr lang="en-US" dirty="0"/>
          </a:p>
          <a:p>
            <a:pPr>
              <a:lnSpc>
                <a:spcPts val="1289"/>
              </a:lnSpc>
            </a:pPr>
            <a:endParaRPr lang="en-US" dirty="0"/>
          </a:p>
          <a:p>
            <a:pPr marL="0" indent="992784">
              <a:lnSpc>
                <a:spcPct val="100000"/>
              </a:lnSpc>
            </a:pPr>
            <a:r>
              <a:rPr lang="en-US" altLang="zh-CN" sz="2000" b="1" dirty="0">
                <a:solidFill>
                  <a:srgbClr val="000000"/>
                </a:solidFill>
                <a:latin typeface="Arial"/>
                <a:ea typeface="Arial"/>
              </a:rPr>
              <a:t>Người</a:t>
            </a:r>
            <a:r>
              <a:rPr lang="en-US" altLang="zh-CN" sz="2000" b="1" spc="-5" dirty="0">
                <a:solidFill>
                  <a:srgbClr val="000000"/>
                </a:solidFill>
                <a:latin typeface="Arial"/>
                <a:cs typeface="Arial"/>
              </a:rPr>
              <a:t> </a:t>
            </a:r>
            <a:r>
              <a:rPr lang="en-US" altLang="zh-CN" sz="2000" b="1" dirty="0">
                <a:solidFill>
                  <a:srgbClr val="000000"/>
                </a:solidFill>
                <a:latin typeface="Arial"/>
                <a:ea typeface="Arial"/>
              </a:rPr>
              <a:t>dùng</a:t>
            </a:r>
          </a:p>
          <a:p>
            <a:pPr>
              <a:lnSpc>
                <a:spcPts val="1000"/>
              </a:lnSpc>
            </a:pPr>
            <a:endParaRPr lang="en-US" dirty="0"/>
          </a:p>
          <a:p>
            <a:pPr marL="1089939" hangingPunct="0">
              <a:lnSpc>
                <a:spcPct val="306250"/>
              </a:lnSpc>
            </a:pPr>
            <a:r>
              <a:rPr lang="en-US" altLang="zh-CN" sz="2000" b="1" spc="64">
                <a:solidFill>
                  <a:srgbClr val="000000"/>
                </a:solidFill>
                <a:latin typeface="Arial"/>
                <a:ea typeface="Arial"/>
              </a:rPr>
              <a:t>Phần</a:t>
            </a:r>
            <a:r>
              <a:rPr lang="en-US" altLang="zh-CN" sz="2000" b="1" spc="-275">
                <a:solidFill>
                  <a:srgbClr val="000000"/>
                </a:solidFill>
                <a:latin typeface="Arial"/>
                <a:cs typeface="Arial"/>
              </a:rPr>
              <a:t> </a:t>
            </a:r>
            <a:r>
              <a:rPr lang="en-US" altLang="zh-CN" sz="2000" b="1" spc="85">
                <a:solidFill>
                  <a:srgbClr val="000000"/>
                </a:solidFill>
                <a:latin typeface="Arial"/>
                <a:ea typeface="Arial"/>
              </a:rPr>
              <a:t>mềm</a:t>
            </a:r>
            <a:r>
              <a:rPr lang="en-US" altLang="zh-CN" sz="2000" b="1">
                <a:solidFill>
                  <a:srgbClr val="000000"/>
                </a:solidFill>
                <a:latin typeface="Arial"/>
                <a:cs typeface="Arial"/>
              </a:rPr>
              <a:t> </a:t>
            </a:r>
          </a:p>
          <a:p>
            <a:pPr marL="1089939" hangingPunct="0">
              <a:lnSpc>
                <a:spcPct val="306250"/>
              </a:lnSpc>
            </a:pPr>
            <a:r>
              <a:rPr lang="en-US" altLang="zh-CN" sz="2000" b="1" spc="-5">
                <a:solidFill>
                  <a:srgbClr val="000000"/>
                </a:solidFill>
                <a:latin typeface="Arial"/>
                <a:ea typeface="Arial"/>
              </a:rPr>
              <a:t>Phần</a:t>
            </a:r>
            <a:r>
              <a:rPr lang="en-US" altLang="zh-CN" sz="2000" b="1" spc="-10">
                <a:solidFill>
                  <a:srgbClr val="000000"/>
                </a:solidFill>
                <a:latin typeface="Arial"/>
                <a:cs typeface="Arial"/>
              </a:rPr>
              <a:t> </a:t>
            </a:r>
            <a:r>
              <a:rPr lang="en-US" altLang="zh-CN" sz="2000" b="1" dirty="0">
                <a:solidFill>
                  <a:srgbClr val="000000"/>
                </a:solidFill>
                <a:latin typeface="Arial"/>
                <a:ea typeface="Arial"/>
              </a:rPr>
              <a:t>cứng</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p:txBody>
      </p:sp>
      <p:sp>
        <p:nvSpPr>
          <p:cNvPr id="111" name="TextBox 111"/>
          <p:cNvSpPr txBox="1"/>
          <p:nvPr/>
        </p:nvSpPr>
        <p:spPr>
          <a:xfrm>
            <a:off x="4464050" y="1987617"/>
            <a:ext cx="3775785" cy="4286430"/>
          </a:xfrm>
          <a:prstGeom prst="rect">
            <a:avLst/>
          </a:prstGeom>
          <a:noFill/>
        </p:spPr>
        <p:txBody>
          <a:bodyPr wrap="square" lIns="0" tIns="0" rIns="0" bIns="0" rtlCol="0">
            <a:spAutoFit/>
          </a:bodyPr>
          <a:lstStyle/>
          <a:p>
            <a:pPr marL="0" indent="1947164">
              <a:lnSpc>
                <a:spcPct val="100000"/>
              </a:lnSpc>
            </a:pPr>
            <a:r>
              <a:rPr lang="en-US" altLang="zh-CN" sz="2000" b="1" dirty="0">
                <a:solidFill>
                  <a:srgbClr val="000000"/>
                </a:solidFill>
                <a:latin typeface="Arial"/>
                <a:ea typeface="Arial"/>
              </a:rPr>
              <a:t>Người</a:t>
            </a:r>
            <a:r>
              <a:rPr lang="en-US" altLang="zh-CN" sz="2000" b="1" spc="-5" dirty="0">
                <a:solidFill>
                  <a:srgbClr val="000000"/>
                </a:solidFill>
                <a:latin typeface="Arial"/>
                <a:cs typeface="Arial"/>
              </a:rPr>
              <a:t> </a:t>
            </a:r>
            <a:r>
              <a:rPr lang="en-US" altLang="zh-CN" sz="2000" b="1" dirty="0">
                <a:solidFill>
                  <a:srgbClr val="000000"/>
                </a:solidFill>
                <a:latin typeface="Arial"/>
                <a:ea typeface="Arial"/>
              </a:rPr>
              <a:t>dùng</a:t>
            </a:r>
          </a:p>
          <a:p>
            <a:pPr>
              <a:lnSpc>
                <a:spcPts val="1000"/>
              </a:lnSpc>
            </a:pPr>
            <a:endParaRPr lang="en-US" dirty="0"/>
          </a:p>
          <a:p>
            <a:pPr>
              <a:lnSpc>
                <a:spcPts val="1000"/>
              </a:lnSpc>
            </a:pPr>
            <a:endParaRPr lang="en-US" dirty="0"/>
          </a:p>
          <a:p>
            <a:pPr>
              <a:lnSpc>
                <a:spcPts val="1000"/>
              </a:lnSpc>
            </a:pPr>
            <a:endParaRPr lang="en-US" dirty="0"/>
          </a:p>
          <a:p>
            <a:pPr>
              <a:lnSpc>
                <a:spcPts val="1785"/>
              </a:lnSpc>
            </a:pPr>
            <a:endParaRPr lang="en-US" dirty="0"/>
          </a:p>
          <a:p>
            <a:pPr marL="0" indent="1477136">
              <a:lnSpc>
                <a:spcPct val="100000"/>
              </a:lnSpc>
            </a:pPr>
            <a:r>
              <a:rPr lang="en-US" altLang="zh-CN" sz="2000" b="1" dirty="0">
                <a:solidFill>
                  <a:srgbClr val="000000"/>
                </a:solidFill>
                <a:latin typeface="Arial"/>
                <a:ea typeface="Arial"/>
              </a:rPr>
              <a:t>Hệ</a:t>
            </a:r>
            <a:r>
              <a:rPr lang="en-US" altLang="zh-CN" sz="2000" b="1" dirty="0">
                <a:solidFill>
                  <a:srgbClr val="000000"/>
                </a:solidFill>
                <a:latin typeface="Arial"/>
                <a:cs typeface="Arial"/>
              </a:rPr>
              <a:t> </a:t>
            </a:r>
            <a:r>
              <a:rPr lang="en-US" altLang="zh-CN" sz="2000" b="1" dirty="0">
                <a:solidFill>
                  <a:srgbClr val="000000"/>
                </a:solidFill>
                <a:latin typeface="Arial"/>
                <a:ea typeface="Arial"/>
              </a:rPr>
              <a:t>thống</a:t>
            </a:r>
            <a:r>
              <a:rPr lang="en-US" altLang="zh-CN" sz="2000" b="1" dirty="0">
                <a:solidFill>
                  <a:srgbClr val="000000"/>
                </a:solidFill>
                <a:latin typeface="Arial"/>
                <a:cs typeface="Arial"/>
              </a:rPr>
              <a:t> </a:t>
            </a:r>
            <a:r>
              <a:rPr lang="en-US" altLang="zh-CN" sz="2000" b="1" dirty="0">
                <a:solidFill>
                  <a:srgbClr val="000000"/>
                </a:solidFill>
                <a:latin typeface="Arial"/>
                <a:ea typeface="Arial"/>
              </a:rPr>
              <a:t>giao</a:t>
            </a:r>
            <a:r>
              <a:rPr lang="en-US" altLang="zh-CN" sz="2000" b="1" spc="-44" dirty="0">
                <a:solidFill>
                  <a:srgbClr val="000000"/>
                </a:solidFill>
                <a:latin typeface="Arial"/>
                <a:cs typeface="Arial"/>
              </a:rPr>
              <a:t> </a:t>
            </a:r>
            <a:r>
              <a:rPr lang="en-US" altLang="zh-CN" sz="2000" b="1" dirty="0">
                <a:solidFill>
                  <a:srgbClr val="000000"/>
                </a:solidFill>
                <a:latin typeface="Arial"/>
                <a:ea typeface="Arial"/>
              </a:rPr>
              <a:t>diện</a:t>
            </a:r>
          </a:p>
          <a:p>
            <a:pPr>
              <a:lnSpc>
                <a:spcPts val="1000"/>
              </a:lnSpc>
            </a:pPr>
            <a:endParaRPr lang="en-US" dirty="0"/>
          </a:p>
          <a:p>
            <a:pPr>
              <a:lnSpc>
                <a:spcPts val="1000"/>
              </a:lnSpc>
            </a:pPr>
            <a:endParaRPr lang="en-US" dirty="0"/>
          </a:p>
          <a:p>
            <a:pPr>
              <a:lnSpc>
                <a:spcPts val="1000"/>
              </a:lnSpc>
            </a:pPr>
            <a:endParaRPr lang="en-US" dirty="0"/>
          </a:p>
          <a:p>
            <a:pPr>
              <a:lnSpc>
                <a:spcPts val="1795"/>
              </a:lnSpc>
            </a:pPr>
            <a:endParaRPr lang="en-US" dirty="0"/>
          </a:p>
          <a:p>
            <a:pPr marL="0" indent="1724914">
              <a:lnSpc>
                <a:spcPct val="100000"/>
              </a:lnSpc>
            </a:pPr>
            <a:r>
              <a:rPr lang="en-US" altLang="zh-CN" sz="2000" b="1" dirty="0">
                <a:solidFill>
                  <a:srgbClr val="000000"/>
                </a:solidFill>
                <a:latin typeface="Arial"/>
                <a:ea typeface="Arial"/>
              </a:rPr>
              <a:t>Hệ</a:t>
            </a:r>
            <a:r>
              <a:rPr lang="en-US" altLang="zh-CN" sz="2000" b="1" dirty="0">
                <a:solidFill>
                  <a:srgbClr val="000000"/>
                </a:solidFill>
                <a:latin typeface="Arial"/>
                <a:cs typeface="Arial"/>
              </a:rPr>
              <a:t> </a:t>
            </a:r>
            <a:r>
              <a:rPr lang="en-US" altLang="zh-CN" sz="2000" b="1" dirty="0">
                <a:solidFill>
                  <a:srgbClr val="000000"/>
                </a:solidFill>
                <a:latin typeface="Arial"/>
                <a:ea typeface="Arial"/>
              </a:rPr>
              <a:t>thống</a:t>
            </a:r>
            <a:r>
              <a:rPr lang="en-US" altLang="zh-CN" sz="2000" b="1" dirty="0">
                <a:solidFill>
                  <a:srgbClr val="000000"/>
                </a:solidFill>
                <a:latin typeface="Arial"/>
                <a:cs typeface="Arial"/>
              </a:rPr>
              <a:t> </a:t>
            </a:r>
            <a:r>
              <a:rPr lang="en-US" altLang="zh-CN" sz="2000" b="1" dirty="0">
                <a:solidFill>
                  <a:srgbClr val="000000"/>
                </a:solidFill>
                <a:latin typeface="Arial"/>
                <a:ea typeface="Arial"/>
              </a:rPr>
              <a:t>xử</a:t>
            </a:r>
            <a:r>
              <a:rPr lang="en-US" altLang="zh-CN" sz="2000" b="1" spc="-15" dirty="0">
                <a:solidFill>
                  <a:srgbClr val="000000"/>
                </a:solidFill>
                <a:latin typeface="Arial"/>
                <a:cs typeface="Arial"/>
              </a:rPr>
              <a:t> </a:t>
            </a:r>
            <a:r>
              <a:rPr lang="en-US" altLang="zh-CN" sz="2000" b="1" dirty="0">
                <a:solidFill>
                  <a:srgbClr val="000000"/>
                </a:solidFill>
                <a:latin typeface="Arial"/>
                <a:ea typeface="Arial"/>
              </a:rPr>
              <a:t>lý</a:t>
            </a:r>
          </a:p>
          <a:p>
            <a:pPr>
              <a:lnSpc>
                <a:spcPts val="1000"/>
              </a:lnSpc>
            </a:pPr>
            <a:endParaRPr lang="en-US" dirty="0"/>
          </a:p>
          <a:p>
            <a:pPr>
              <a:lnSpc>
                <a:spcPts val="1000"/>
              </a:lnSpc>
            </a:pPr>
            <a:endParaRPr lang="en-US" dirty="0"/>
          </a:p>
          <a:p>
            <a:pPr>
              <a:lnSpc>
                <a:spcPts val="1000"/>
              </a:lnSpc>
            </a:pPr>
            <a:endParaRPr lang="en-US" dirty="0"/>
          </a:p>
          <a:p>
            <a:pPr>
              <a:lnSpc>
                <a:spcPts val="1760"/>
              </a:lnSpc>
            </a:pPr>
            <a:endParaRPr lang="en-US" dirty="0"/>
          </a:p>
          <a:p>
            <a:pPr marL="0" indent="1618869">
              <a:lnSpc>
                <a:spcPct val="100000"/>
              </a:lnSpc>
            </a:pPr>
            <a:r>
              <a:rPr lang="en-US" altLang="zh-CN" sz="2000" b="1" dirty="0">
                <a:solidFill>
                  <a:srgbClr val="000000"/>
                </a:solidFill>
                <a:latin typeface="Arial"/>
                <a:ea typeface="Arial"/>
              </a:rPr>
              <a:t>Hệ</a:t>
            </a:r>
            <a:r>
              <a:rPr lang="en-US" altLang="zh-CN" sz="2000" b="1" dirty="0">
                <a:solidFill>
                  <a:srgbClr val="000000"/>
                </a:solidFill>
                <a:latin typeface="Arial"/>
                <a:cs typeface="Arial"/>
              </a:rPr>
              <a:t> </a:t>
            </a:r>
            <a:r>
              <a:rPr lang="en-US" altLang="zh-CN" sz="2000" b="1" dirty="0">
                <a:solidFill>
                  <a:srgbClr val="000000"/>
                </a:solidFill>
                <a:latin typeface="Arial"/>
                <a:ea typeface="Arial"/>
              </a:rPr>
              <a:t>thống</a:t>
            </a:r>
            <a:r>
              <a:rPr lang="en-US" altLang="zh-CN" sz="2000" b="1" dirty="0">
                <a:solidFill>
                  <a:srgbClr val="000000"/>
                </a:solidFill>
                <a:latin typeface="Arial"/>
                <a:cs typeface="Arial"/>
              </a:rPr>
              <a:t> </a:t>
            </a:r>
            <a:r>
              <a:rPr lang="en-US" altLang="zh-CN" sz="2000" b="1" dirty="0">
                <a:solidFill>
                  <a:srgbClr val="000000"/>
                </a:solidFill>
                <a:latin typeface="Arial"/>
                <a:ea typeface="Arial"/>
              </a:rPr>
              <a:t>dữ</a:t>
            </a:r>
            <a:r>
              <a:rPr lang="en-US" altLang="zh-CN" sz="2000" b="1" spc="-10" dirty="0">
                <a:solidFill>
                  <a:srgbClr val="000000"/>
                </a:solidFill>
                <a:latin typeface="Arial"/>
                <a:cs typeface="Arial"/>
              </a:rPr>
              <a:t> </a:t>
            </a:r>
            <a:r>
              <a:rPr lang="en-US" altLang="zh-CN" sz="2000" b="1" dirty="0">
                <a:solidFill>
                  <a:srgbClr val="000000"/>
                </a:solidFill>
                <a:latin typeface="Arial"/>
                <a:ea typeface="Arial"/>
              </a:rPr>
              <a:t>liệu</a:t>
            </a:r>
          </a:p>
          <a:p>
            <a:pPr>
              <a:lnSpc>
                <a:spcPts val="1000"/>
              </a:lnSpc>
            </a:pPr>
            <a:endParaRPr lang="en-US" dirty="0"/>
          </a:p>
          <a:p>
            <a:pPr>
              <a:lnSpc>
                <a:spcPts val="1000"/>
              </a:lnSpc>
            </a:pPr>
            <a:endParaRPr lang="en-US" dirty="0"/>
          </a:p>
          <a:p>
            <a:pPr>
              <a:lnSpc>
                <a:spcPts val="1000"/>
              </a:lnSpc>
            </a:pPr>
            <a:endParaRPr lang="en-US" dirty="0"/>
          </a:p>
          <a:p>
            <a:pPr>
              <a:lnSpc>
                <a:spcPts val="1800"/>
              </a:lnSpc>
            </a:pPr>
            <a:endParaRPr lang="en-US" dirty="0"/>
          </a:p>
          <a:p>
            <a:pPr marL="0" indent="2015744">
              <a:lnSpc>
                <a:spcPct val="100000"/>
              </a:lnSpc>
            </a:pPr>
            <a:r>
              <a:rPr lang="en-US" altLang="zh-CN" sz="2000" b="1" dirty="0">
                <a:solidFill>
                  <a:srgbClr val="000000"/>
                </a:solidFill>
                <a:latin typeface="Arial"/>
                <a:ea typeface="Arial"/>
              </a:rPr>
              <a:t>Phần</a:t>
            </a:r>
            <a:r>
              <a:rPr lang="en-US" altLang="zh-CN" sz="2000" b="1" spc="-5" dirty="0">
                <a:solidFill>
                  <a:srgbClr val="000000"/>
                </a:solidFill>
                <a:latin typeface="Arial"/>
                <a:cs typeface="Arial"/>
              </a:rPr>
              <a:t> </a:t>
            </a:r>
            <a:r>
              <a:rPr lang="en-US" altLang="zh-CN" sz="2000" b="1" dirty="0">
                <a:solidFill>
                  <a:srgbClr val="000000"/>
                </a:solidFill>
                <a:latin typeface="Arial"/>
                <a:ea typeface="Arial"/>
              </a:rPr>
              <a:t>cứng</a:t>
            </a:r>
          </a:p>
          <a:p>
            <a:pPr>
              <a:lnSpc>
                <a:spcPts val="1000"/>
              </a:lnSpc>
            </a:pPr>
            <a:endParaRPr lang="en-US" dirty="0"/>
          </a:p>
          <a:p>
            <a:pPr>
              <a:lnSpc>
                <a:spcPts val="1000"/>
              </a:lnSpc>
            </a:pPr>
            <a:endParaRPr lang="en-US" dirty="0"/>
          </a:p>
        </p:txBody>
      </p:sp>
      <p:sp>
        <p:nvSpPr>
          <p:cNvPr id="3" name="TextBox 6">
            <a:extLst>
              <a:ext uri="{FF2B5EF4-FFF2-40B4-BE49-F238E27FC236}">
                <a16:creationId xmlns:a16="http://schemas.microsoft.com/office/drawing/2014/main" id="{49D56B19-7FD3-BE8D-0F44-8D995004BC9A}"/>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4" name="TextBox 77">
            <a:extLst>
              <a:ext uri="{FF2B5EF4-FFF2-40B4-BE49-F238E27FC236}">
                <a16:creationId xmlns:a16="http://schemas.microsoft.com/office/drawing/2014/main" id="{27AA957C-2ACE-ACA5-47B9-66B395EA21F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4"/>
          <p:cNvPicPr>
            <a:picLocks noChangeAspect="1"/>
          </p:cNvPicPr>
          <p:nvPr/>
        </p:nvPicPr>
        <p:blipFill>
          <a:blip r:embed="rId2"/>
          <a:stretch>
            <a:fillRect/>
          </a:stretch>
        </p:blipFill>
        <p:spPr>
          <a:xfrm>
            <a:off x="0" y="0"/>
            <a:ext cx="9144000" cy="6858000"/>
          </a:xfrm>
          <a:prstGeom prst="rect">
            <a:avLst/>
          </a:prstGeom>
        </p:spPr>
      </p:pic>
      <p:sp>
        <p:nvSpPr>
          <p:cNvPr id="2" name="TextBox 114"/>
          <p:cNvSpPr txBox="1"/>
          <p:nvPr/>
        </p:nvSpPr>
        <p:spPr>
          <a:xfrm>
            <a:off x="624840" y="1313929"/>
            <a:ext cx="8213085" cy="4462760"/>
          </a:xfrm>
          <a:prstGeom prst="rect">
            <a:avLst/>
          </a:prstGeom>
          <a:noFill/>
        </p:spPr>
        <p:txBody>
          <a:bodyPr wrap="square" lIns="0" tIns="0" rIns="0" bIns="0" rtlCol="0">
            <a:spAutoFit/>
          </a:bodyPr>
          <a:lstStyle/>
          <a:p>
            <a:pPr>
              <a:lnSpc>
                <a:spcPts val="1200"/>
              </a:lnSpc>
            </a:pPr>
            <a:endParaRPr lang="en-US" dirty="0"/>
          </a:p>
          <a:p>
            <a:pPr marL="0">
              <a:lnSpc>
                <a:spcPct val="100000"/>
              </a:lnSpc>
            </a:pPr>
            <a:r>
              <a:rPr lang="en-US" altLang="zh-CN" sz="2800" b="1" dirty="0">
                <a:solidFill>
                  <a:srgbClr val="BF0000"/>
                </a:solidFill>
                <a:latin typeface="Times New Roman"/>
                <a:ea typeface="Times New Roman"/>
              </a:rPr>
              <a:t>1.6.</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Chất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lượng</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5"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1560"/>
              </a:lnSpc>
            </a:pPr>
            <a:endParaRPr lang="en-US" dirty="0"/>
          </a:p>
          <a:p>
            <a:pPr marL="0">
              <a:lnSpc>
                <a:spcPct val="100000"/>
              </a:lnSpc>
            </a:pPr>
            <a:r>
              <a:rPr lang="en-US" altLang="zh-CN" sz="2400" dirty="0">
                <a:solidFill>
                  <a:srgbClr val="000000"/>
                </a:solidFill>
                <a:latin typeface="Times New Roman"/>
                <a:ea typeface="Times New Roman"/>
              </a:rPr>
              <a:t>Chất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lượng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thể</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hiện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qua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các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tính</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chất</a:t>
            </a:r>
            <a:r>
              <a:rPr lang="en-US" altLang="zh-CN" sz="2400" spc="-64" dirty="0">
                <a:solidFill>
                  <a:srgbClr val="000000"/>
                </a:solidFill>
                <a:latin typeface="Times New Roman"/>
                <a:cs typeface="Times New Roman"/>
              </a:rPr>
              <a:t> </a:t>
            </a:r>
            <a:r>
              <a:rPr lang="en-US" altLang="zh-CN" sz="2400" dirty="0">
                <a:solidFill>
                  <a:srgbClr val="000000"/>
                </a:solidFill>
                <a:latin typeface="Times New Roman"/>
                <a:ea typeface="Times New Roman"/>
              </a:rPr>
              <a:t>sau:</a:t>
            </a:r>
          </a:p>
          <a:p>
            <a:pPr>
              <a:lnSpc>
                <a:spcPts val="1435"/>
              </a:lnSpc>
            </a:pPr>
            <a:endParaRPr lang="en-US" dirty="0"/>
          </a:p>
          <a:p>
            <a:pPr marL="0" indent="457504">
              <a:lnSpc>
                <a:spcPct val="100000"/>
              </a:lnSpc>
            </a:pPr>
            <a:r>
              <a:rPr lang="en-US" altLang="zh-CN" sz="2400" dirty="0">
                <a:solidFill>
                  <a:srgbClr val="000000"/>
                </a:solidFill>
                <a:latin typeface="Wingdings"/>
                <a:ea typeface="Wingdings"/>
              </a:rPr>
              <a:t></a:t>
            </a:r>
            <a:r>
              <a:rPr lang="en-US" altLang="zh-CN" sz="2400" spc="-325" dirty="0">
                <a:solidFill>
                  <a:srgbClr val="000000"/>
                </a:solidFill>
                <a:latin typeface="Wingdings"/>
                <a:cs typeface="Wingdings"/>
              </a:rPr>
              <a:t> </a:t>
            </a:r>
            <a:r>
              <a:rPr lang="en-US" altLang="zh-CN" sz="2400" dirty="0">
                <a:solidFill>
                  <a:srgbClr val="000000"/>
                </a:solidFill>
                <a:latin typeface="Times New Roman"/>
                <a:ea typeface="Times New Roman"/>
              </a:rPr>
              <a:t>Tính</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đúng</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đắn:</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phản</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ánh</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đúng</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thực</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tế,</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chứa</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ít</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lỗi</a:t>
            </a:r>
          </a:p>
          <a:p>
            <a:pPr>
              <a:lnSpc>
                <a:spcPts val="1439"/>
              </a:lnSpc>
            </a:pPr>
            <a:endParaRPr lang="en-US" dirty="0"/>
          </a:p>
          <a:p>
            <a:pPr marL="0" indent="457504">
              <a:lnSpc>
                <a:spcPct val="100000"/>
              </a:lnSpc>
            </a:pPr>
            <a:r>
              <a:rPr lang="en-US" altLang="zh-CN" sz="2400" dirty="0">
                <a:solidFill>
                  <a:srgbClr val="000000"/>
                </a:solidFill>
                <a:latin typeface="Wingdings"/>
                <a:ea typeface="Wingdings"/>
              </a:rPr>
              <a:t></a:t>
            </a:r>
            <a:r>
              <a:rPr lang="en-US" altLang="zh-CN" sz="2400" spc="-320" dirty="0">
                <a:solidFill>
                  <a:srgbClr val="000000"/>
                </a:solidFill>
                <a:latin typeface="Wingdings"/>
                <a:cs typeface="Wingdings"/>
              </a:rPr>
              <a:t> </a:t>
            </a:r>
            <a:r>
              <a:rPr lang="en-US" altLang="zh-CN" sz="2400" dirty="0">
                <a:solidFill>
                  <a:srgbClr val="000000"/>
                </a:solidFill>
                <a:latin typeface="Times New Roman"/>
                <a:ea typeface="Times New Roman"/>
              </a:rPr>
              <a:t>Tính</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tiến</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hóa:</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ứng</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dụng</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rộng</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rãi,</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dễ</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bảo</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trì</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và</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phát</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triển</a:t>
            </a:r>
          </a:p>
          <a:p>
            <a:pPr>
              <a:lnSpc>
                <a:spcPts val="1435"/>
              </a:lnSpc>
            </a:pPr>
            <a:endParaRPr lang="en-US" dirty="0"/>
          </a:p>
          <a:p>
            <a:pPr marL="0" indent="457504">
              <a:lnSpc>
                <a:spcPct val="100000"/>
              </a:lnSpc>
            </a:pPr>
            <a:r>
              <a:rPr lang="en-US" altLang="zh-CN" sz="2400" dirty="0">
                <a:solidFill>
                  <a:srgbClr val="000000"/>
                </a:solidFill>
                <a:latin typeface="Wingdings"/>
                <a:ea typeface="Wingdings"/>
              </a:rPr>
              <a:t></a:t>
            </a:r>
            <a:r>
              <a:rPr lang="en-US" altLang="zh-CN" sz="2400" spc="-340" dirty="0">
                <a:solidFill>
                  <a:srgbClr val="000000"/>
                </a:solidFill>
                <a:latin typeface="Wingdings"/>
                <a:cs typeface="Wingdings"/>
              </a:rPr>
              <a:t> </a:t>
            </a:r>
            <a:r>
              <a:rPr lang="en-US" altLang="zh-CN" sz="2400" dirty="0">
                <a:solidFill>
                  <a:srgbClr val="000000"/>
                </a:solidFill>
                <a:latin typeface="Times New Roman"/>
                <a:ea typeface="Times New Roman"/>
              </a:rPr>
              <a:t>Tính</a:t>
            </a:r>
            <a:r>
              <a:rPr lang="en-US" altLang="zh-CN" sz="2400" spc="-89" dirty="0">
                <a:solidFill>
                  <a:srgbClr val="000000"/>
                </a:solidFill>
                <a:latin typeface="Times New Roman"/>
                <a:cs typeface="Times New Roman"/>
              </a:rPr>
              <a:t> </a:t>
            </a:r>
            <a:r>
              <a:rPr lang="en-US" altLang="zh-CN" sz="2400" dirty="0">
                <a:solidFill>
                  <a:srgbClr val="000000"/>
                </a:solidFill>
                <a:latin typeface="Times New Roman"/>
                <a:ea typeface="Times New Roman"/>
              </a:rPr>
              <a:t>tiện</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dụng:</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dễ</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vận</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hành,</a:t>
            </a:r>
            <a:r>
              <a:rPr lang="en-US" altLang="zh-CN" sz="2400" spc="-89" dirty="0">
                <a:solidFill>
                  <a:srgbClr val="000000"/>
                </a:solidFill>
                <a:latin typeface="Times New Roman"/>
                <a:cs typeface="Times New Roman"/>
              </a:rPr>
              <a:t> </a:t>
            </a:r>
            <a:r>
              <a:rPr lang="en-US" altLang="zh-CN" sz="2400" dirty="0">
                <a:solidFill>
                  <a:srgbClr val="000000"/>
                </a:solidFill>
                <a:latin typeface="Times New Roman"/>
                <a:ea typeface="Times New Roman"/>
              </a:rPr>
              <a:t>dễ</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sử</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dụng,</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dễ</a:t>
            </a:r>
            <a:r>
              <a:rPr lang="en-US" altLang="zh-CN" sz="2400" spc="-89" dirty="0">
                <a:solidFill>
                  <a:srgbClr val="000000"/>
                </a:solidFill>
                <a:latin typeface="Times New Roman"/>
                <a:cs typeface="Times New Roman"/>
              </a:rPr>
              <a:t> </a:t>
            </a:r>
            <a:r>
              <a:rPr lang="en-US" altLang="zh-CN" sz="2400" dirty="0">
                <a:solidFill>
                  <a:srgbClr val="000000"/>
                </a:solidFill>
                <a:latin typeface="Times New Roman"/>
                <a:ea typeface="Times New Roman"/>
              </a:rPr>
              <a:t>kiểm</a:t>
            </a:r>
            <a:r>
              <a:rPr lang="en-US" altLang="zh-CN" sz="2400" spc="-90" dirty="0">
                <a:solidFill>
                  <a:srgbClr val="000000"/>
                </a:solidFill>
                <a:latin typeface="Times New Roman"/>
                <a:cs typeface="Times New Roman"/>
              </a:rPr>
              <a:t> </a:t>
            </a:r>
            <a:r>
              <a:rPr lang="en-US" altLang="zh-CN" sz="2400" dirty="0">
                <a:solidFill>
                  <a:srgbClr val="000000"/>
                </a:solidFill>
                <a:latin typeface="Times New Roman"/>
                <a:ea typeface="Times New Roman"/>
              </a:rPr>
              <a:t>thử</a:t>
            </a:r>
          </a:p>
          <a:p>
            <a:pPr>
              <a:lnSpc>
                <a:spcPts val="719"/>
              </a:lnSpc>
            </a:pPr>
            <a:endParaRPr lang="en-US" dirty="0"/>
          </a:p>
          <a:p>
            <a:pPr marL="743965" indent="-286461" hangingPunct="0">
              <a:lnSpc>
                <a:spcPct val="150000"/>
              </a:lnSpc>
            </a:pPr>
            <a:r>
              <a:rPr lang="en-US" altLang="zh-CN" sz="2400" dirty="0">
                <a:solidFill>
                  <a:srgbClr val="000000"/>
                </a:solidFill>
                <a:latin typeface="Wingdings"/>
                <a:ea typeface="Wingdings"/>
              </a:rPr>
              <a:t></a:t>
            </a:r>
            <a:r>
              <a:rPr lang="en-US" altLang="zh-CN" sz="2400" spc="195" dirty="0">
                <a:solidFill>
                  <a:srgbClr val="000000"/>
                </a:solidFill>
                <a:latin typeface="Wingdings"/>
                <a:cs typeface="Wingdings"/>
              </a:rPr>
              <a:t> </a:t>
            </a:r>
            <a:r>
              <a:rPr lang="en-US" altLang="zh-CN" sz="2400" dirty="0">
                <a:solidFill>
                  <a:srgbClr val="000000"/>
                </a:solidFill>
                <a:latin typeface="Times New Roman"/>
                <a:ea typeface="Times New Roman"/>
              </a:rPr>
              <a:t>Tính</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hiệu</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quả:</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độ</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phức</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tạp</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tính</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toán</a:t>
            </a:r>
            <a:r>
              <a:rPr lang="en-US" altLang="zh-CN" sz="2400" spc="44" dirty="0">
                <a:solidFill>
                  <a:srgbClr val="000000"/>
                </a:solidFill>
                <a:latin typeface="Times New Roman"/>
                <a:cs typeface="Times New Roman"/>
              </a:rPr>
              <a:t>  </a:t>
            </a:r>
            <a:r>
              <a:rPr lang="en-US" altLang="zh-CN" sz="2400" dirty="0">
                <a:solidFill>
                  <a:srgbClr val="000000"/>
                </a:solidFill>
                <a:latin typeface="Times New Roman"/>
                <a:ea typeface="Times New Roman"/>
              </a:rPr>
              <a:t>thấp,</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sử</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dụng</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tài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nguyên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hữu</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hiệu,</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thời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gian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hồi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đáp</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nhanh</a:t>
            </a:r>
          </a:p>
          <a:p>
            <a:pPr>
              <a:lnSpc>
                <a:spcPts val="719"/>
              </a:lnSpc>
            </a:pPr>
            <a:endParaRPr lang="en-US" dirty="0"/>
          </a:p>
          <a:p>
            <a:pPr marL="0" indent="457504">
              <a:lnSpc>
                <a:spcPct val="100000"/>
              </a:lnSpc>
            </a:pPr>
            <a:r>
              <a:rPr lang="en-US" altLang="zh-CN" sz="2400" dirty="0">
                <a:solidFill>
                  <a:srgbClr val="000000"/>
                </a:solidFill>
                <a:latin typeface="Wingdings"/>
                <a:ea typeface="Wingdings"/>
              </a:rPr>
              <a:t></a:t>
            </a:r>
            <a:r>
              <a:rPr lang="en-US" altLang="zh-CN" sz="2400" spc="-345" dirty="0">
                <a:solidFill>
                  <a:srgbClr val="000000"/>
                </a:solidFill>
                <a:latin typeface="Wingdings"/>
                <a:cs typeface="Wingdings"/>
              </a:rPr>
              <a:t> </a:t>
            </a:r>
            <a:r>
              <a:rPr lang="en-US" altLang="zh-CN" sz="2400" dirty="0">
                <a:solidFill>
                  <a:srgbClr val="000000"/>
                </a:solidFill>
                <a:latin typeface="Times New Roman"/>
                <a:ea typeface="Times New Roman"/>
              </a:rPr>
              <a:t>Tính</a:t>
            </a:r>
            <a:r>
              <a:rPr lang="en-US" altLang="zh-CN" sz="2400" spc="-89" dirty="0">
                <a:solidFill>
                  <a:srgbClr val="000000"/>
                </a:solidFill>
                <a:latin typeface="Times New Roman"/>
                <a:cs typeface="Times New Roman"/>
              </a:rPr>
              <a:t> </a:t>
            </a:r>
            <a:r>
              <a:rPr lang="en-US" altLang="zh-CN" sz="2400" dirty="0">
                <a:solidFill>
                  <a:srgbClr val="000000"/>
                </a:solidFill>
                <a:latin typeface="Times New Roman"/>
                <a:ea typeface="Times New Roman"/>
              </a:rPr>
              <a:t>tương</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thích:</a:t>
            </a:r>
            <a:r>
              <a:rPr lang="en-US" altLang="zh-CN" sz="2400" spc="-89" dirty="0">
                <a:solidFill>
                  <a:srgbClr val="000000"/>
                </a:solidFill>
                <a:latin typeface="Times New Roman"/>
                <a:cs typeface="Times New Roman"/>
              </a:rPr>
              <a:t> </a:t>
            </a:r>
            <a:r>
              <a:rPr lang="en-US" altLang="zh-CN" sz="2400" dirty="0">
                <a:solidFill>
                  <a:srgbClr val="000000"/>
                </a:solidFill>
                <a:latin typeface="Times New Roman"/>
                <a:ea typeface="Times New Roman"/>
              </a:rPr>
              <a:t>kiến</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trúc</a:t>
            </a:r>
            <a:r>
              <a:rPr lang="en-US" altLang="zh-CN" sz="2400" spc="-89" dirty="0">
                <a:solidFill>
                  <a:srgbClr val="000000"/>
                </a:solidFill>
                <a:latin typeface="Times New Roman"/>
                <a:cs typeface="Times New Roman"/>
              </a:rPr>
              <a:t> </a:t>
            </a:r>
            <a:r>
              <a:rPr lang="en-US" altLang="zh-CN" sz="2400" dirty="0">
                <a:solidFill>
                  <a:srgbClr val="000000"/>
                </a:solidFill>
                <a:latin typeface="Times New Roman"/>
                <a:ea typeface="Times New Roman"/>
              </a:rPr>
              <a:t>và</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cấu</a:t>
            </a:r>
            <a:r>
              <a:rPr lang="en-US" altLang="zh-CN" sz="2400" spc="-89" dirty="0">
                <a:solidFill>
                  <a:srgbClr val="000000"/>
                </a:solidFill>
                <a:latin typeface="Times New Roman"/>
                <a:cs typeface="Times New Roman"/>
              </a:rPr>
              <a:t> </a:t>
            </a:r>
            <a:r>
              <a:rPr lang="en-US" altLang="zh-CN" sz="2400" dirty="0">
                <a:solidFill>
                  <a:srgbClr val="000000"/>
                </a:solidFill>
                <a:latin typeface="Times New Roman"/>
                <a:ea typeface="Times New Roman"/>
              </a:rPr>
              <a:t>trúc</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thiết</a:t>
            </a:r>
            <a:r>
              <a:rPr lang="en-US" altLang="zh-CN" sz="2400" spc="-85" dirty="0">
                <a:solidFill>
                  <a:srgbClr val="000000"/>
                </a:solidFill>
                <a:latin typeface="Times New Roman"/>
                <a:cs typeface="Times New Roman"/>
              </a:rPr>
              <a:t> </a:t>
            </a:r>
            <a:r>
              <a:rPr lang="en-US" altLang="zh-CN" sz="2400" dirty="0">
                <a:solidFill>
                  <a:srgbClr val="000000"/>
                </a:solidFill>
                <a:latin typeface="Times New Roman"/>
                <a:ea typeface="Times New Roman"/>
              </a:rPr>
              <a:t>kế</a:t>
            </a:r>
            <a:r>
              <a:rPr lang="en-US" altLang="zh-CN" sz="2400" spc="-89" dirty="0">
                <a:solidFill>
                  <a:srgbClr val="000000"/>
                </a:solidFill>
                <a:latin typeface="Times New Roman"/>
                <a:cs typeface="Times New Roman"/>
              </a:rPr>
              <a:t> </a:t>
            </a:r>
            <a:r>
              <a:rPr lang="en-US" altLang="zh-CN" sz="2400" dirty="0">
                <a:solidFill>
                  <a:srgbClr val="000000"/>
                </a:solidFill>
                <a:latin typeface="Times New Roman"/>
                <a:ea typeface="Times New Roman"/>
              </a:rPr>
              <a:t>dễ</a:t>
            </a:r>
            <a:r>
              <a:rPr lang="en-US" altLang="zh-CN" sz="2400" spc="-90" dirty="0">
                <a:solidFill>
                  <a:srgbClr val="000000"/>
                </a:solidFill>
                <a:latin typeface="Times New Roman"/>
                <a:cs typeface="Times New Roman"/>
              </a:rPr>
              <a:t> </a:t>
            </a:r>
            <a:r>
              <a:rPr lang="en-US" altLang="zh-CN" sz="2400" dirty="0">
                <a:solidFill>
                  <a:srgbClr val="000000"/>
                </a:solidFill>
                <a:latin typeface="Times New Roman"/>
                <a:ea typeface="Times New Roman"/>
              </a:rPr>
              <a:t>hiểu</a:t>
            </a:r>
          </a:p>
        </p:txBody>
      </p:sp>
      <p:sp>
        <p:nvSpPr>
          <p:cNvPr id="3" name="TextBox 6">
            <a:extLst>
              <a:ext uri="{FF2B5EF4-FFF2-40B4-BE49-F238E27FC236}">
                <a16:creationId xmlns:a16="http://schemas.microsoft.com/office/drawing/2014/main" id="{0BB418A7-827D-6AF9-894A-24FC973E6FC1}"/>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4" name="TextBox 77">
            <a:extLst>
              <a:ext uri="{FF2B5EF4-FFF2-40B4-BE49-F238E27FC236}">
                <a16:creationId xmlns:a16="http://schemas.microsoft.com/office/drawing/2014/main" id="{11DC9537-DAE0-3FE5-BDA3-894EB1E9D149}"/>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149"/>
          <p:cNvPicPr>
            <a:picLocks noChangeAspect="1"/>
          </p:cNvPicPr>
          <p:nvPr/>
        </p:nvPicPr>
        <p:blipFill>
          <a:blip r:embed="rId2"/>
          <a:stretch>
            <a:fillRect/>
          </a:stretch>
        </p:blipFill>
        <p:spPr>
          <a:xfrm>
            <a:off x="0" y="0"/>
            <a:ext cx="9144000" cy="6858000"/>
          </a:xfrm>
          <a:prstGeom prst="rect">
            <a:avLst/>
          </a:prstGeom>
        </p:spPr>
      </p:pic>
      <p:sp>
        <p:nvSpPr>
          <p:cNvPr id="2" name="TextBox 149"/>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2. CÁC GIAI ĐOẠN PHÁT TRIỂN PHẦN MỀM</a:t>
            </a:r>
            <a:endParaRPr lang="en-US" altLang="zh-CN" sz="2800" b="1" dirty="0">
              <a:solidFill>
                <a:srgbClr val="FEFEFE"/>
              </a:solidFill>
              <a:latin typeface="Times New Roman"/>
              <a:ea typeface="Times New Roman"/>
            </a:endParaRPr>
          </a:p>
        </p:txBody>
      </p:sp>
      <p:sp>
        <p:nvSpPr>
          <p:cNvPr id="150" name="TextBox 150"/>
          <p:cNvSpPr txBox="1"/>
          <p:nvPr/>
        </p:nvSpPr>
        <p:spPr>
          <a:xfrm>
            <a:off x="608076" y="1417394"/>
            <a:ext cx="8416426" cy="1292662"/>
          </a:xfrm>
          <a:prstGeom prst="rect">
            <a:avLst/>
          </a:prstGeom>
          <a:noFill/>
        </p:spPr>
        <p:txBody>
          <a:bodyPr wrap="square" lIns="0" tIns="0" rIns="0" bIns="0" rtlCol="0">
            <a:spAutoFit/>
          </a:bodyPr>
          <a:lstStyle/>
          <a:p>
            <a:pPr>
              <a:tabLst>
                <a:tab pos="1499869" algn="l"/>
                <a:tab pos="2394838" algn="l"/>
                <a:tab pos="3489070" algn="l"/>
                <a:tab pos="4620133" algn="l"/>
                <a:tab pos="5793613" algn="l"/>
                <a:tab pos="6944614" algn="l"/>
              </a:tabLst>
            </a:pPr>
            <a:r>
              <a:rPr lang="en-US" altLang="zh-CN" sz="2800" spc="69" dirty="0">
                <a:solidFill>
                  <a:srgbClr val="1B5995"/>
                </a:solidFill>
                <a:latin typeface="Times New Roman"/>
                <a:ea typeface="Times New Roman"/>
              </a:rPr>
              <a:t>•</a:t>
            </a:r>
            <a:r>
              <a:rPr lang="en-US" altLang="zh-CN" sz="2800" spc="60" dirty="0">
                <a:solidFill>
                  <a:srgbClr val="1B5995"/>
                </a:solidFill>
                <a:latin typeface="Times New Roman"/>
                <a:cs typeface="Times New Roman"/>
              </a:rPr>
              <a:t> </a:t>
            </a:r>
            <a:r>
              <a:rPr lang="en-US" altLang="zh-CN" sz="2800" b="1" spc="114" dirty="0">
                <a:solidFill>
                  <a:srgbClr val="1B5995"/>
                </a:solidFill>
                <a:latin typeface="Times New Roman"/>
                <a:ea typeface="Times New Roman"/>
              </a:rPr>
              <a:t>Vòng	</a:t>
            </a:r>
            <a:r>
              <a:rPr lang="en-US" altLang="zh-CN" sz="2800" b="1" spc="-5" dirty="0">
                <a:solidFill>
                  <a:srgbClr val="1B5995"/>
                </a:solidFill>
                <a:latin typeface="Times New Roman"/>
                <a:ea typeface="Times New Roman"/>
              </a:rPr>
              <a:t>đời	</a:t>
            </a:r>
            <a:r>
              <a:rPr lang="en-US" altLang="zh-CN" sz="2800" b="1" dirty="0">
                <a:solidFill>
                  <a:srgbClr val="1B5995"/>
                </a:solidFill>
                <a:latin typeface="Times New Roman"/>
                <a:ea typeface="Times New Roman"/>
              </a:rPr>
              <a:t>phát	</a:t>
            </a:r>
            <a:r>
              <a:rPr lang="en-US" altLang="zh-CN" sz="2800" b="1" spc="-5" dirty="0">
                <a:solidFill>
                  <a:srgbClr val="1B5995"/>
                </a:solidFill>
                <a:latin typeface="Times New Roman"/>
                <a:ea typeface="Times New Roman"/>
              </a:rPr>
              <a:t>triển	</a:t>
            </a:r>
            <a:r>
              <a:rPr lang="en-US" altLang="zh-CN" sz="2800" b="1" dirty="0">
                <a:solidFill>
                  <a:srgbClr val="1B5995"/>
                </a:solidFill>
                <a:latin typeface="Times New Roman"/>
                <a:ea typeface="Times New Roman"/>
              </a:rPr>
              <a:t>phần	mềm	</a:t>
            </a:r>
            <a:r>
              <a:rPr lang="en-US" altLang="zh-CN" sz="2800" b="1" spc="-5">
                <a:solidFill>
                  <a:srgbClr val="1B5995"/>
                </a:solidFill>
                <a:latin typeface="Times New Roman"/>
                <a:ea typeface="Times New Roman"/>
              </a:rPr>
              <a:t>(Systems </a:t>
            </a:r>
            <a:r>
              <a:rPr lang="en-US" altLang="zh-CN" sz="2800" b="1">
                <a:solidFill>
                  <a:srgbClr val="1B5995"/>
                </a:solidFill>
                <a:latin typeface="Times New Roman"/>
                <a:ea typeface="Times New Roman"/>
              </a:rPr>
              <a:t>Development</a:t>
            </a:r>
            <a:r>
              <a:rPr lang="en-US" altLang="zh-CN" sz="2800" b="1">
                <a:solidFill>
                  <a:srgbClr val="1B5995"/>
                </a:solidFill>
                <a:latin typeface="Times New Roman"/>
                <a:cs typeface="Times New Roman"/>
              </a:rPr>
              <a:t> </a:t>
            </a:r>
            <a:r>
              <a:rPr lang="en-US" altLang="zh-CN" sz="2800" b="1">
                <a:solidFill>
                  <a:srgbClr val="1B5995"/>
                </a:solidFill>
                <a:latin typeface="Times New Roman"/>
                <a:ea typeface="Times New Roman"/>
              </a:rPr>
              <a:t>Life</a:t>
            </a:r>
            <a:r>
              <a:rPr lang="en-US" altLang="zh-CN" sz="2800" b="1">
                <a:solidFill>
                  <a:srgbClr val="1B5995"/>
                </a:solidFill>
                <a:latin typeface="Times New Roman"/>
                <a:cs typeface="Times New Roman"/>
              </a:rPr>
              <a:t> </a:t>
            </a:r>
            <a:r>
              <a:rPr lang="en-US" altLang="zh-CN" sz="2800" b="1">
                <a:solidFill>
                  <a:srgbClr val="1B5995"/>
                </a:solidFill>
                <a:latin typeface="Times New Roman"/>
                <a:ea typeface="Times New Roman"/>
              </a:rPr>
              <a:t>Cycle</a:t>
            </a:r>
            <a:r>
              <a:rPr lang="en-US" altLang="zh-CN" sz="2800" b="1">
                <a:solidFill>
                  <a:srgbClr val="1B5995"/>
                </a:solidFill>
                <a:latin typeface="Times New Roman"/>
                <a:cs typeface="Times New Roman"/>
              </a:rPr>
              <a:t> </a:t>
            </a:r>
            <a:r>
              <a:rPr lang="en-US" altLang="zh-CN" sz="2800" b="1">
                <a:solidFill>
                  <a:srgbClr val="1B5995"/>
                </a:solidFill>
                <a:latin typeface="Times New Roman"/>
                <a:ea typeface="Times New Roman"/>
              </a:rPr>
              <a:t>-</a:t>
            </a:r>
            <a:r>
              <a:rPr lang="en-US" altLang="zh-CN" sz="2800" b="1" spc="-34">
                <a:solidFill>
                  <a:srgbClr val="1B5995"/>
                </a:solidFill>
                <a:latin typeface="Times New Roman"/>
                <a:cs typeface="Times New Roman"/>
              </a:rPr>
              <a:t> </a:t>
            </a:r>
            <a:r>
              <a:rPr lang="en-US" altLang="zh-CN" sz="2800" b="1">
                <a:solidFill>
                  <a:srgbClr val="1B5995"/>
                </a:solidFill>
                <a:latin typeface="Times New Roman"/>
                <a:ea typeface="Times New Roman"/>
              </a:rPr>
              <a:t>SDLC)</a:t>
            </a:r>
          </a:p>
          <a:p>
            <a:pPr marL="0">
              <a:lnSpc>
                <a:spcPct val="100000"/>
              </a:lnSpc>
              <a:tabLst>
                <a:tab pos="1499869" algn="l"/>
                <a:tab pos="2394838" algn="l"/>
                <a:tab pos="3489070" algn="l"/>
                <a:tab pos="4620133" algn="l"/>
                <a:tab pos="5793613" algn="l"/>
                <a:tab pos="6944614" algn="l"/>
              </a:tabLst>
            </a:pPr>
            <a:endParaRPr lang="en-US" altLang="zh-CN" sz="2800" b="1" spc="-5" dirty="0">
              <a:solidFill>
                <a:srgbClr val="1B5995"/>
              </a:solidFill>
              <a:latin typeface="Times New Roman"/>
              <a:ea typeface="Times New Roman"/>
            </a:endParaRPr>
          </a:p>
        </p:txBody>
      </p:sp>
      <p:sp>
        <p:nvSpPr>
          <p:cNvPr id="151" name="TextBox 151"/>
          <p:cNvSpPr txBox="1"/>
          <p:nvPr/>
        </p:nvSpPr>
        <p:spPr>
          <a:xfrm>
            <a:off x="562991" y="2233038"/>
            <a:ext cx="8018018" cy="815608"/>
          </a:xfrm>
          <a:prstGeom prst="rect">
            <a:avLst/>
          </a:prstGeom>
          <a:noFill/>
        </p:spPr>
        <p:txBody>
          <a:bodyPr wrap="square" lIns="0" tIns="0" rIns="0" bIns="0" rtlCol="0">
            <a:spAutoFit/>
          </a:bodyPr>
          <a:lstStyle/>
          <a:p>
            <a:pPr>
              <a:lnSpc>
                <a:spcPts val="615"/>
              </a:lnSpc>
            </a:pPr>
            <a:endParaRPr lang="en-US" dirty="0"/>
          </a:p>
          <a:p>
            <a:pPr marL="0" indent="111556">
              <a:lnSpc>
                <a:spcPct val="100000"/>
              </a:lnSpc>
            </a:pPr>
            <a:r>
              <a:rPr lang="en-US" altLang="zh-CN" sz="2400" spc="85" dirty="0">
                <a:solidFill>
                  <a:srgbClr val="000000"/>
                </a:solidFill>
                <a:latin typeface="Times New Roman"/>
                <a:ea typeface="Times New Roman"/>
              </a:rPr>
              <a:t>–</a:t>
            </a:r>
            <a:r>
              <a:rPr lang="en-US" altLang="zh-CN" sz="2400" spc="40" dirty="0">
                <a:solidFill>
                  <a:srgbClr val="000000"/>
                </a:solidFill>
                <a:latin typeface="Times New Roman"/>
                <a:cs typeface="Times New Roman"/>
              </a:rPr>
              <a:t> </a:t>
            </a:r>
            <a:r>
              <a:rPr lang="en-US" altLang="zh-CN" sz="2400" spc="89" dirty="0">
                <a:solidFill>
                  <a:srgbClr val="000000"/>
                </a:solidFill>
                <a:latin typeface="Times New Roman"/>
                <a:ea typeface="Times New Roman"/>
              </a:rPr>
              <a:t>Là</a:t>
            </a:r>
            <a:r>
              <a:rPr lang="en-US" altLang="zh-CN" sz="2400" spc="44" dirty="0">
                <a:solidFill>
                  <a:srgbClr val="000000"/>
                </a:solidFill>
                <a:latin typeface="Times New Roman"/>
                <a:cs typeface="Times New Roman"/>
              </a:rPr>
              <a:t> </a:t>
            </a:r>
            <a:r>
              <a:rPr lang="en-US" altLang="zh-CN" sz="2400" spc="80" dirty="0">
                <a:solidFill>
                  <a:srgbClr val="000000"/>
                </a:solidFill>
                <a:latin typeface="Times New Roman"/>
                <a:ea typeface="Times New Roman"/>
              </a:rPr>
              <a:t>các</a:t>
            </a:r>
            <a:r>
              <a:rPr lang="en-US" altLang="zh-CN" sz="2400" spc="44" dirty="0">
                <a:solidFill>
                  <a:srgbClr val="000000"/>
                </a:solidFill>
                <a:latin typeface="Times New Roman"/>
                <a:cs typeface="Times New Roman"/>
              </a:rPr>
              <a:t> </a:t>
            </a:r>
            <a:r>
              <a:rPr lang="en-US" altLang="zh-CN" sz="2400" spc="75" dirty="0">
                <a:solidFill>
                  <a:srgbClr val="000000"/>
                </a:solidFill>
                <a:latin typeface="Times New Roman"/>
                <a:ea typeface="Times New Roman"/>
              </a:rPr>
              <a:t>hoạt</a:t>
            </a:r>
            <a:r>
              <a:rPr lang="en-US" altLang="zh-CN" sz="2400" spc="44" dirty="0">
                <a:solidFill>
                  <a:srgbClr val="000000"/>
                </a:solidFill>
                <a:latin typeface="Times New Roman"/>
                <a:cs typeface="Times New Roman"/>
              </a:rPr>
              <a:t> </a:t>
            </a:r>
            <a:r>
              <a:rPr lang="en-US" altLang="zh-CN" sz="2400" spc="89" dirty="0">
                <a:solidFill>
                  <a:srgbClr val="000000"/>
                </a:solidFill>
                <a:latin typeface="Times New Roman"/>
                <a:ea typeface="Times New Roman"/>
              </a:rPr>
              <a:t>động</a:t>
            </a:r>
            <a:r>
              <a:rPr lang="en-US" altLang="zh-CN" sz="2400" spc="44" dirty="0">
                <a:solidFill>
                  <a:srgbClr val="000000"/>
                </a:solidFill>
                <a:latin typeface="Times New Roman"/>
                <a:cs typeface="Times New Roman"/>
              </a:rPr>
              <a:t> </a:t>
            </a:r>
            <a:r>
              <a:rPr lang="en-US" altLang="zh-CN" sz="2400" spc="69" dirty="0">
                <a:solidFill>
                  <a:srgbClr val="000000"/>
                </a:solidFill>
                <a:latin typeface="Times New Roman"/>
                <a:ea typeface="Times New Roman"/>
              </a:rPr>
              <a:t>từ</a:t>
            </a:r>
            <a:r>
              <a:rPr lang="en-US" altLang="zh-CN" sz="2400" spc="44" dirty="0">
                <a:solidFill>
                  <a:srgbClr val="000000"/>
                </a:solidFill>
                <a:latin typeface="Times New Roman"/>
                <a:cs typeface="Times New Roman"/>
              </a:rPr>
              <a:t> </a:t>
            </a:r>
            <a:r>
              <a:rPr lang="en-US" altLang="zh-CN" sz="2400" spc="75" dirty="0">
                <a:solidFill>
                  <a:srgbClr val="000000"/>
                </a:solidFill>
                <a:latin typeface="Times New Roman"/>
                <a:ea typeface="Times New Roman"/>
              </a:rPr>
              <a:t>khi</a:t>
            </a:r>
            <a:r>
              <a:rPr lang="en-US" altLang="zh-CN" sz="2400" spc="40" dirty="0">
                <a:solidFill>
                  <a:srgbClr val="000000"/>
                </a:solidFill>
                <a:latin typeface="Times New Roman"/>
                <a:cs typeface="Times New Roman"/>
              </a:rPr>
              <a:t> </a:t>
            </a:r>
            <a:r>
              <a:rPr lang="en-US" altLang="zh-CN" sz="2400" spc="89" dirty="0">
                <a:solidFill>
                  <a:srgbClr val="000000"/>
                </a:solidFill>
                <a:latin typeface="Times New Roman"/>
                <a:ea typeface="Times New Roman"/>
              </a:rPr>
              <a:t>được</a:t>
            </a:r>
            <a:r>
              <a:rPr lang="en-US" altLang="zh-CN" sz="2400" spc="44" dirty="0">
                <a:solidFill>
                  <a:srgbClr val="000000"/>
                </a:solidFill>
                <a:latin typeface="Times New Roman"/>
                <a:cs typeface="Times New Roman"/>
              </a:rPr>
              <a:t> </a:t>
            </a:r>
            <a:r>
              <a:rPr lang="en-US" altLang="zh-CN" sz="2400" spc="69">
                <a:solidFill>
                  <a:srgbClr val="000000"/>
                </a:solidFill>
                <a:latin typeface="Times New Roman"/>
                <a:ea typeface="Times New Roman"/>
              </a:rPr>
              <a:t>đặt</a:t>
            </a:r>
            <a:r>
              <a:rPr lang="en-US" altLang="zh-CN" sz="2400" spc="44">
                <a:solidFill>
                  <a:srgbClr val="000000"/>
                </a:solidFill>
                <a:latin typeface="Times New Roman"/>
                <a:cs typeface="Times New Roman"/>
              </a:rPr>
              <a:t> </a:t>
            </a:r>
            <a:r>
              <a:rPr lang="en-US" altLang="zh-CN" sz="2400" spc="75">
                <a:solidFill>
                  <a:srgbClr val="000000"/>
                </a:solidFill>
                <a:latin typeface="Times New Roman"/>
                <a:ea typeface="Times New Roman"/>
              </a:rPr>
              <a:t>hàng</a:t>
            </a:r>
            <a:r>
              <a:rPr lang="en-US" altLang="zh-CN" sz="2400" spc="75" dirty="0">
                <a:solidFill>
                  <a:srgbClr val="000000"/>
                </a:solidFill>
                <a:latin typeface="Times New Roman"/>
                <a:ea typeface="Times New Roman"/>
              </a:rPr>
              <a:t>,</a:t>
            </a:r>
            <a:r>
              <a:rPr lang="en-US" altLang="zh-CN" sz="2400" spc="44" dirty="0">
                <a:solidFill>
                  <a:srgbClr val="000000"/>
                </a:solidFill>
                <a:latin typeface="Times New Roman"/>
                <a:cs typeface="Times New Roman"/>
              </a:rPr>
              <a:t> </a:t>
            </a:r>
            <a:r>
              <a:rPr lang="en-US" altLang="zh-CN" sz="2400" spc="80" dirty="0">
                <a:solidFill>
                  <a:srgbClr val="000000"/>
                </a:solidFill>
                <a:latin typeface="Times New Roman"/>
                <a:ea typeface="Times New Roman"/>
              </a:rPr>
              <a:t>phát</a:t>
            </a:r>
            <a:r>
              <a:rPr lang="en-US" altLang="zh-CN" sz="2400" spc="44" dirty="0">
                <a:solidFill>
                  <a:srgbClr val="000000"/>
                </a:solidFill>
                <a:latin typeface="Times New Roman"/>
                <a:cs typeface="Times New Roman"/>
              </a:rPr>
              <a:t> </a:t>
            </a:r>
            <a:r>
              <a:rPr lang="en-US" altLang="zh-CN" sz="2400" spc="64" dirty="0">
                <a:solidFill>
                  <a:srgbClr val="000000"/>
                </a:solidFill>
                <a:latin typeface="Times New Roman"/>
                <a:ea typeface="Times New Roman"/>
              </a:rPr>
              <a:t>triển</a:t>
            </a:r>
            <a:r>
              <a:rPr lang="en-US" altLang="zh-CN" sz="2400" spc="40" dirty="0">
                <a:solidFill>
                  <a:srgbClr val="000000"/>
                </a:solidFill>
                <a:latin typeface="Times New Roman"/>
                <a:ea typeface="Times New Roman"/>
              </a:rPr>
              <a:t>,</a:t>
            </a:r>
            <a:r>
              <a:rPr lang="en-US" altLang="zh-CN" sz="2400" spc="44" dirty="0">
                <a:solidFill>
                  <a:srgbClr val="000000"/>
                </a:solidFill>
                <a:latin typeface="Times New Roman"/>
                <a:cs typeface="Times New Roman"/>
              </a:rPr>
              <a:t> </a:t>
            </a:r>
            <a:r>
              <a:rPr lang="en-US" altLang="zh-CN" sz="2400" spc="80" dirty="0">
                <a:solidFill>
                  <a:srgbClr val="000000"/>
                </a:solidFill>
                <a:latin typeface="Times New Roman"/>
                <a:ea typeface="Times New Roman"/>
              </a:rPr>
              <a:t>sử</a:t>
            </a:r>
            <a:r>
              <a:rPr lang="en-US" altLang="zh-CN" sz="2400" spc="40" dirty="0">
                <a:solidFill>
                  <a:srgbClr val="000000"/>
                </a:solidFill>
                <a:latin typeface="Times New Roman"/>
                <a:cs typeface="Times New Roman"/>
              </a:rPr>
              <a:t> </a:t>
            </a:r>
            <a:r>
              <a:rPr lang="en-US" altLang="zh-CN" sz="2400" spc="89" dirty="0">
                <a:solidFill>
                  <a:srgbClr val="000000"/>
                </a:solidFill>
                <a:latin typeface="Times New Roman"/>
                <a:ea typeface="Times New Roman"/>
              </a:rPr>
              <a:t>dụng</a:t>
            </a:r>
          </a:p>
          <a:p>
            <a:pPr marL="0" indent="401066">
              <a:lnSpc>
                <a:spcPct val="100000"/>
              </a:lnSpc>
            </a:pPr>
            <a:r>
              <a:rPr lang="en-US" altLang="zh-CN" sz="2400" dirty="0">
                <a:solidFill>
                  <a:srgbClr val="000000"/>
                </a:solidFill>
                <a:latin typeface="Times New Roman"/>
                <a:ea typeface="Times New Roman"/>
              </a:rPr>
              <a:t>đến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khi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bị</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loại</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bỏ.</a:t>
            </a:r>
          </a:p>
        </p:txBody>
      </p:sp>
      <p:sp>
        <p:nvSpPr>
          <p:cNvPr id="3" name="TextBox 77">
            <a:extLst>
              <a:ext uri="{FF2B5EF4-FFF2-40B4-BE49-F238E27FC236}">
                <a16:creationId xmlns:a16="http://schemas.microsoft.com/office/drawing/2014/main" id="{DF9BAC20-02FD-ED79-AC46-F43519C9A21F}"/>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4"/>
          <p:cNvPicPr>
            <a:picLocks noChangeAspect="1"/>
          </p:cNvPicPr>
          <p:nvPr/>
        </p:nvPicPr>
        <p:blipFill>
          <a:blip r:embed="rId2"/>
          <a:stretch>
            <a:fillRect/>
          </a:stretch>
        </p:blipFill>
        <p:spPr>
          <a:xfrm>
            <a:off x="0" y="0"/>
            <a:ext cx="9144000" cy="6858000"/>
          </a:xfrm>
          <a:prstGeom prst="rect">
            <a:avLst/>
          </a:prstGeom>
        </p:spPr>
      </p:pic>
      <p:sp>
        <p:nvSpPr>
          <p:cNvPr id="2" name="TextBox 154"/>
          <p:cNvSpPr txBox="1"/>
          <p:nvPr/>
        </p:nvSpPr>
        <p:spPr>
          <a:xfrm>
            <a:off x="511778" y="1411025"/>
            <a:ext cx="8083898" cy="369332"/>
          </a:xfrm>
          <a:prstGeom prst="rect">
            <a:avLst/>
          </a:prstGeom>
          <a:noFill/>
        </p:spPr>
        <p:txBody>
          <a:bodyPr wrap="square" lIns="0" tIns="0" rIns="0" bIns="0" rtlCol="0">
            <a:spAutoFit/>
          </a:bodyPr>
          <a:lstStyle/>
          <a:p>
            <a:pPr marL="0">
              <a:lnSpc>
                <a:spcPct val="100000"/>
              </a:lnSpc>
            </a:pPr>
            <a:r>
              <a:rPr lang="en-US" altLang="zh-CN" sz="2400" b="1">
                <a:solidFill>
                  <a:srgbClr val="BF0000"/>
                </a:solidFill>
                <a:latin typeface="Times New Roman"/>
                <a:ea typeface="Times New Roman"/>
              </a:rPr>
              <a:t>2.2</a:t>
            </a:r>
            <a:r>
              <a:rPr lang="en-US" altLang="zh-CN" sz="2400" b="1" dirty="0">
                <a:solidFill>
                  <a:srgbClr val="BF0000"/>
                </a:solidFill>
                <a:latin typeface="Times New Roman"/>
                <a:ea typeface="Times New Roman"/>
              </a:rPr>
              <a:t>.</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Quy</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trình</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phần</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mềm</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(Software</a:t>
            </a:r>
            <a:r>
              <a:rPr lang="en-US" altLang="zh-CN" sz="2400" b="1" spc="15" dirty="0">
                <a:solidFill>
                  <a:srgbClr val="BF0000"/>
                </a:solidFill>
                <a:latin typeface="Times New Roman"/>
                <a:cs typeface="Times New Roman"/>
              </a:rPr>
              <a:t> </a:t>
            </a:r>
            <a:r>
              <a:rPr lang="en-US" altLang="zh-CN" sz="2400" b="1" dirty="0">
                <a:solidFill>
                  <a:srgbClr val="BF0000"/>
                </a:solidFill>
                <a:latin typeface="Times New Roman"/>
                <a:ea typeface="Times New Roman"/>
              </a:rPr>
              <a:t>Process)</a:t>
            </a:r>
          </a:p>
        </p:txBody>
      </p:sp>
      <p:sp>
        <p:nvSpPr>
          <p:cNvPr id="155" name="TextBox 155"/>
          <p:cNvSpPr txBox="1"/>
          <p:nvPr/>
        </p:nvSpPr>
        <p:spPr>
          <a:xfrm>
            <a:off x="1374665" y="2103503"/>
            <a:ext cx="2539602" cy="800476"/>
          </a:xfrm>
          <a:prstGeom prst="rect">
            <a:avLst/>
          </a:prstGeom>
          <a:noFill/>
        </p:spPr>
        <p:txBody>
          <a:bodyPr wrap="square" lIns="0" tIns="0" rIns="0" bIns="0" rtlCol="0">
            <a:spAutoFit/>
          </a:bodyPr>
          <a:lstStyle/>
          <a:p>
            <a:pPr marL="0">
              <a:lnSpc>
                <a:spcPct val="100000"/>
              </a:lnSpc>
            </a:pPr>
            <a:r>
              <a:rPr lang="en-US" altLang="zh-CN" sz="1800" dirty="0">
                <a:solidFill>
                  <a:srgbClr val="000000"/>
                </a:solidFill>
                <a:latin typeface="Arial"/>
                <a:ea typeface="Arial"/>
              </a:rPr>
              <a:t>•</a:t>
            </a:r>
            <a:r>
              <a:rPr lang="en-US" altLang="zh-CN" sz="1800" spc="64" dirty="0">
                <a:solidFill>
                  <a:srgbClr val="000000"/>
                </a:solidFill>
                <a:latin typeface="Arial"/>
                <a:cs typeface="Arial"/>
              </a:rPr>
              <a:t> </a:t>
            </a:r>
            <a:r>
              <a:rPr lang="en-US" altLang="zh-CN" sz="1800" dirty="0">
                <a:solidFill>
                  <a:srgbClr val="000000"/>
                </a:solidFill>
                <a:latin typeface="Arial"/>
                <a:ea typeface="Arial"/>
              </a:rPr>
              <a:t>Phân</a:t>
            </a:r>
            <a:r>
              <a:rPr lang="en-US" altLang="zh-CN" sz="1800" spc="69" dirty="0">
                <a:solidFill>
                  <a:srgbClr val="000000"/>
                </a:solidFill>
                <a:latin typeface="Arial"/>
                <a:cs typeface="Arial"/>
              </a:rPr>
              <a:t> </a:t>
            </a:r>
            <a:r>
              <a:rPr lang="en-US" altLang="zh-CN" sz="1800">
                <a:solidFill>
                  <a:srgbClr val="000000"/>
                </a:solidFill>
                <a:latin typeface="Arial"/>
                <a:ea typeface="Arial"/>
              </a:rPr>
              <a:t>tích</a:t>
            </a:r>
            <a:r>
              <a:rPr lang="en-US" altLang="zh-CN" sz="1800" spc="69">
                <a:solidFill>
                  <a:srgbClr val="000000"/>
                </a:solidFill>
                <a:latin typeface="Arial"/>
                <a:cs typeface="Arial"/>
              </a:rPr>
              <a:t> </a:t>
            </a:r>
            <a:r>
              <a:rPr lang="en-US" altLang="zh-CN" sz="1800">
                <a:solidFill>
                  <a:srgbClr val="000000"/>
                </a:solidFill>
                <a:latin typeface="Arial"/>
                <a:ea typeface="Arial"/>
              </a:rPr>
              <a:t>hệ </a:t>
            </a:r>
            <a:r>
              <a:rPr lang="en-US" altLang="zh-CN" sz="1800" spc="-10">
                <a:solidFill>
                  <a:srgbClr val="000000"/>
                </a:solidFill>
                <a:latin typeface="Arial"/>
                <a:ea typeface="Arial"/>
              </a:rPr>
              <a:t>th</a:t>
            </a:r>
            <a:r>
              <a:rPr lang="en-US" altLang="zh-CN" sz="1800">
                <a:solidFill>
                  <a:srgbClr val="000000"/>
                </a:solidFill>
                <a:latin typeface="Arial"/>
                <a:ea typeface="Arial"/>
              </a:rPr>
              <a:t>ống</a:t>
            </a:r>
            <a:endParaRPr lang="en-US" altLang="zh-CN" sz="1800" dirty="0">
              <a:solidFill>
                <a:srgbClr val="000000"/>
              </a:solidFill>
              <a:latin typeface="Arial"/>
              <a:ea typeface="Arial"/>
            </a:endParaRPr>
          </a:p>
          <a:p>
            <a:pPr marL="0">
              <a:lnSpc>
                <a:spcPct val="96666"/>
              </a:lnSpc>
            </a:pPr>
            <a:r>
              <a:rPr lang="en-US" altLang="zh-CN" sz="1800" dirty="0">
                <a:solidFill>
                  <a:srgbClr val="000000"/>
                </a:solidFill>
                <a:latin typeface="Arial"/>
                <a:ea typeface="Arial"/>
              </a:rPr>
              <a:t>•</a:t>
            </a:r>
            <a:r>
              <a:rPr lang="en-US" altLang="zh-CN" sz="1800" spc="64" dirty="0">
                <a:solidFill>
                  <a:srgbClr val="000000"/>
                </a:solidFill>
                <a:latin typeface="Arial"/>
                <a:cs typeface="Arial"/>
              </a:rPr>
              <a:t> </a:t>
            </a:r>
            <a:r>
              <a:rPr lang="en-US" altLang="zh-CN" sz="1800" dirty="0">
                <a:solidFill>
                  <a:srgbClr val="000000"/>
                </a:solidFill>
                <a:latin typeface="Arial"/>
                <a:ea typeface="Arial"/>
              </a:rPr>
              <a:t>Lập</a:t>
            </a:r>
            <a:r>
              <a:rPr lang="en-US" altLang="zh-CN" sz="1800" spc="69" dirty="0">
                <a:solidFill>
                  <a:srgbClr val="000000"/>
                </a:solidFill>
                <a:latin typeface="Arial"/>
                <a:cs typeface="Arial"/>
              </a:rPr>
              <a:t> </a:t>
            </a:r>
            <a:r>
              <a:rPr lang="en-US" altLang="zh-CN" sz="1800" dirty="0">
                <a:solidFill>
                  <a:srgbClr val="000000"/>
                </a:solidFill>
                <a:latin typeface="Arial"/>
                <a:ea typeface="Arial"/>
              </a:rPr>
              <a:t>kế</a:t>
            </a:r>
            <a:r>
              <a:rPr lang="en-US" altLang="zh-CN" sz="1800" spc="69" dirty="0">
                <a:solidFill>
                  <a:srgbClr val="000000"/>
                </a:solidFill>
                <a:latin typeface="Arial"/>
                <a:cs typeface="Arial"/>
              </a:rPr>
              <a:t> </a:t>
            </a:r>
            <a:r>
              <a:rPr lang="en-US" altLang="zh-CN" sz="1800" dirty="0">
                <a:solidFill>
                  <a:srgbClr val="000000"/>
                </a:solidFill>
                <a:latin typeface="Arial"/>
                <a:ea typeface="Arial"/>
              </a:rPr>
              <a:t>hoạch</a:t>
            </a:r>
          </a:p>
          <a:p>
            <a:pPr marL="0">
              <a:lnSpc>
                <a:spcPct val="91666"/>
              </a:lnSpc>
            </a:pPr>
            <a:r>
              <a:rPr lang="en-US" altLang="zh-CN" sz="1800" dirty="0">
                <a:solidFill>
                  <a:srgbClr val="000000"/>
                </a:solidFill>
                <a:latin typeface="Arial"/>
                <a:ea typeface="Arial"/>
              </a:rPr>
              <a:t>•</a:t>
            </a:r>
            <a:r>
              <a:rPr lang="en-US" altLang="zh-CN" sz="1800" spc="60" dirty="0">
                <a:solidFill>
                  <a:srgbClr val="000000"/>
                </a:solidFill>
                <a:latin typeface="Arial"/>
                <a:cs typeface="Arial"/>
              </a:rPr>
              <a:t> </a:t>
            </a:r>
            <a:r>
              <a:rPr lang="en-US" altLang="zh-CN" sz="1800" dirty="0">
                <a:solidFill>
                  <a:srgbClr val="000000"/>
                </a:solidFill>
                <a:latin typeface="Arial"/>
                <a:ea typeface="Arial"/>
              </a:rPr>
              <a:t>Phân</a:t>
            </a:r>
            <a:r>
              <a:rPr lang="en-US" altLang="zh-CN" sz="1800" spc="64" dirty="0">
                <a:solidFill>
                  <a:srgbClr val="000000"/>
                </a:solidFill>
                <a:latin typeface="Arial"/>
                <a:cs typeface="Arial"/>
              </a:rPr>
              <a:t> </a:t>
            </a:r>
            <a:r>
              <a:rPr lang="en-US" altLang="zh-CN" sz="1800">
                <a:solidFill>
                  <a:srgbClr val="000000"/>
                </a:solidFill>
                <a:latin typeface="Arial"/>
                <a:ea typeface="Arial"/>
              </a:rPr>
              <a:t>tích</a:t>
            </a:r>
            <a:r>
              <a:rPr lang="en-US" altLang="zh-CN" sz="1800" spc="60">
                <a:solidFill>
                  <a:srgbClr val="000000"/>
                </a:solidFill>
                <a:latin typeface="Arial"/>
                <a:cs typeface="Arial"/>
              </a:rPr>
              <a:t> </a:t>
            </a:r>
            <a:r>
              <a:rPr lang="en-US" altLang="zh-CN" sz="1800">
                <a:solidFill>
                  <a:srgbClr val="000000"/>
                </a:solidFill>
                <a:latin typeface="Arial"/>
                <a:ea typeface="Arial"/>
              </a:rPr>
              <a:t>yêu </a:t>
            </a:r>
            <a:r>
              <a:rPr lang="en-US" altLang="zh-CN" sz="1800" spc="-5">
                <a:solidFill>
                  <a:srgbClr val="000000"/>
                </a:solidFill>
                <a:latin typeface="Arial"/>
                <a:ea typeface="Arial"/>
              </a:rPr>
              <a:t>cầu</a:t>
            </a:r>
            <a:endParaRPr lang="en-US" altLang="zh-CN" sz="1800" spc="-5" dirty="0">
              <a:solidFill>
                <a:srgbClr val="000000"/>
              </a:solidFill>
              <a:latin typeface="Arial"/>
              <a:ea typeface="Arial"/>
            </a:endParaRPr>
          </a:p>
        </p:txBody>
      </p:sp>
      <p:sp>
        <p:nvSpPr>
          <p:cNvPr id="156" name="TextBox 156"/>
          <p:cNvSpPr txBox="1"/>
          <p:nvPr/>
        </p:nvSpPr>
        <p:spPr>
          <a:xfrm>
            <a:off x="3593846" y="3013700"/>
            <a:ext cx="959881" cy="885190"/>
          </a:xfrm>
          <a:prstGeom prst="rect">
            <a:avLst/>
          </a:prstGeom>
          <a:noFill/>
        </p:spPr>
        <p:txBody>
          <a:bodyPr wrap="square" lIns="0" tIns="0" rIns="0" bIns="0" rtlCol="0">
            <a:spAutoFit/>
          </a:bodyPr>
          <a:lstStyle/>
          <a:p>
            <a:pPr marL="0" indent="493775">
              <a:lnSpc>
                <a:spcPct val="100000"/>
              </a:lnSpc>
            </a:pPr>
            <a:r>
              <a:rPr lang="en-US" altLang="zh-CN" sz="2000" b="1" spc="-5" dirty="0">
                <a:solidFill>
                  <a:srgbClr val="FEFEFE"/>
                </a:solidFill>
                <a:latin typeface="Arial"/>
                <a:ea typeface="Arial"/>
              </a:rPr>
              <a:t>Xác</a:t>
            </a:r>
          </a:p>
          <a:p>
            <a:pPr marL="0" indent="409955">
              <a:lnSpc>
                <a:spcPct val="90416"/>
              </a:lnSpc>
            </a:pPr>
            <a:r>
              <a:rPr lang="en-US" altLang="zh-CN" sz="2000" b="1" spc="-5" dirty="0">
                <a:solidFill>
                  <a:srgbClr val="FEFEFE"/>
                </a:solidFill>
                <a:latin typeface="Arial"/>
                <a:ea typeface="Arial"/>
              </a:rPr>
              <a:t>đ</a:t>
            </a:r>
            <a:r>
              <a:rPr lang="en-US" altLang="zh-CN" sz="2000" b="1" dirty="0">
                <a:solidFill>
                  <a:srgbClr val="FEFEFE"/>
                </a:solidFill>
                <a:latin typeface="Arial"/>
                <a:ea typeface="Arial"/>
              </a:rPr>
              <a:t>ịnh</a:t>
            </a:r>
          </a:p>
          <a:p>
            <a:pPr marL="0">
              <a:lnSpc>
                <a:spcPct val="100000"/>
              </a:lnSpc>
            </a:pPr>
            <a:r>
              <a:rPr lang="en-US" altLang="zh-CN" sz="2000" b="1" spc="-5" dirty="0">
                <a:solidFill>
                  <a:srgbClr val="FEFEFE"/>
                </a:solidFill>
                <a:latin typeface="Arial"/>
                <a:ea typeface="Arial"/>
              </a:rPr>
              <a:t>yêu</a:t>
            </a:r>
            <a:r>
              <a:rPr lang="en-US" altLang="zh-CN" sz="2000" b="1" spc="20" dirty="0">
                <a:solidFill>
                  <a:srgbClr val="FEFEFE"/>
                </a:solidFill>
                <a:latin typeface="Arial"/>
                <a:cs typeface="Arial"/>
              </a:rPr>
              <a:t> </a:t>
            </a:r>
            <a:r>
              <a:rPr lang="en-US" altLang="zh-CN" sz="2000" b="1" spc="-5" dirty="0">
                <a:solidFill>
                  <a:srgbClr val="FEFEFE"/>
                </a:solidFill>
                <a:latin typeface="Arial"/>
                <a:ea typeface="Arial"/>
              </a:rPr>
              <a:t>cầu</a:t>
            </a:r>
          </a:p>
        </p:txBody>
      </p:sp>
      <p:sp>
        <p:nvSpPr>
          <p:cNvPr id="157" name="TextBox 157"/>
          <p:cNvSpPr txBox="1"/>
          <p:nvPr/>
        </p:nvSpPr>
        <p:spPr>
          <a:xfrm>
            <a:off x="5299583" y="3157776"/>
            <a:ext cx="621188" cy="609600"/>
          </a:xfrm>
          <a:prstGeom prst="rect">
            <a:avLst/>
          </a:prstGeom>
          <a:noFill/>
        </p:spPr>
        <p:txBody>
          <a:bodyPr wrap="square" lIns="0" tIns="0" rIns="0" bIns="0" rtlCol="0">
            <a:spAutoFit/>
          </a:bodyPr>
          <a:lstStyle/>
          <a:p>
            <a:pPr marL="0">
              <a:lnSpc>
                <a:spcPct val="100000"/>
              </a:lnSpc>
            </a:pPr>
            <a:r>
              <a:rPr lang="en-US" altLang="zh-CN" sz="2000" b="1" spc="-25" dirty="0">
                <a:solidFill>
                  <a:srgbClr val="FEFEFE"/>
                </a:solidFill>
                <a:latin typeface="Arial"/>
                <a:ea typeface="Arial"/>
              </a:rPr>
              <a:t>Tr</a:t>
            </a:r>
            <a:r>
              <a:rPr lang="en-US" altLang="zh-CN" sz="2000" b="1" spc="-20" dirty="0">
                <a:solidFill>
                  <a:srgbClr val="FEFEFE"/>
                </a:solidFill>
                <a:latin typeface="Arial"/>
                <a:ea typeface="Arial"/>
              </a:rPr>
              <a:t>iển</a:t>
            </a:r>
          </a:p>
          <a:p>
            <a:pPr marL="0" indent="99059">
              <a:lnSpc>
                <a:spcPct val="100000"/>
              </a:lnSpc>
            </a:pPr>
            <a:r>
              <a:rPr lang="en-US" altLang="zh-CN" sz="2000" b="1" spc="-5" dirty="0">
                <a:solidFill>
                  <a:srgbClr val="FEFEFE"/>
                </a:solidFill>
                <a:latin typeface="Arial"/>
                <a:ea typeface="Arial"/>
              </a:rPr>
              <a:t>k</a:t>
            </a:r>
            <a:r>
              <a:rPr lang="en-US" altLang="zh-CN" sz="2000" b="1" dirty="0">
                <a:solidFill>
                  <a:srgbClr val="FEFEFE"/>
                </a:solidFill>
                <a:latin typeface="Arial"/>
                <a:ea typeface="Arial"/>
              </a:rPr>
              <a:t>hai</a:t>
            </a:r>
          </a:p>
        </p:txBody>
      </p:sp>
      <p:sp>
        <p:nvSpPr>
          <p:cNvPr id="158" name="TextBox 158"/>
          <p:cNvSpPr txBox="1"/>
          <p:nvPr/>
        </p:nvSpPr>
        <p:spPr>
          <a:xfrm>
            <a:off x="5995791" y="2195661"/>
            <a:ext cx="1991526" cy="817147"/>
          </a:xfrm>
          <a:prstGeom prst="rect">
            <a:avLst/>
          </a:prstGeom>
          <a:noFill/>
        </p:spPr>
        <p:txBody>
          <a:bodyPr wrap="square" lIns="0" tIns="0" rIns="0" bIns="0" rtlCol="0">
            <a:spAutoFit/>
          </a:bodyPr>
          <a:lstStyle/>
          <a:p>
            <a:pPr indent="61913" algn="r">
              <a:lnSpc>
                <a:spcPct val="100000"/>
              </a:lnSpc>
            </a:pPr>
            <a:r>
              <a:rPr lang="en-US" altLang="zh-CN" sz="1800" dirty="0">
                <a:solidFill>
                  <a:srgbClr val="000000"/>
                </a:solidFill>
                <a:latin typeface="Arial"/>
                <a:ea typeface="Arial"/>
              </a:rPr>
              <a:t>•</a:t>
            </a:r>
            <a:r>
              <a:rPr lang="en-US" altLang="zh-CN" sz="1800" spc="104" dirty="0">
                <a:solidFill>
                  <a:srgbClr val="000000"/>
                </a:solidFill>
                <a:latin typeface="Arial"/>
                <a:cs typeface="Arial"/>
              </a:rPr>
              <a:t> </a:t>
            </a:r>
            <a:r>
              <a:rPr lang="en-US" altLang="zh-CN" sz="1800" dirty="0">
                <a:solidFill>
                  <a:srgbClr val="000000"/>
                </a:solidFill>
                <a:latin typeface="Arial"/>
                <a:ea typeface="Arial"/>
              </a:rPr>
              <a:t>Thiết</a:t>
            </a:r>
            <a:r>
              <a:rPr lang="en-US" altLang="zh-CN" sz="1800" spc="104" dirty="0">
                <a:solidFill>
                  <a:srgbClr val="000000"/>
                </a:solidFill>
                <a:latin typeface="Arial"/>
                <a:cs typeface="Arial"/>
              </a:rPr>
              <a:t> </a:t>
            </a:r>
            <a:r>
              <a:rPr lang="en-US" altLang="zh-CN" sz="1800" dirty="0">
                <a:solidFill>
                  <a:srgbClr val="000000"/>
                </a:solidFill>
                <a:latin typeface="Arial"/>
                <a:ea typeface="Arial"/>
              </a:rPr>
              <a:t>kế</a:t>
            </a:r>
          </a:p>
          <a:p>
            <a:pPr indent="61913" algn="r">
              <a:lnSpc>
                <a:spcPct val="100000"/>
              </a:lnSpc>
            </a:pPr>
            <a:r>
              <a:rPr lang="en-US" altLang="zh-CN" sz="1800" dirty="0">
                <a:solidFill>
                  <a:srgbClr val="000000"/>
                </a:solidFill>
                <a:latin typeface="Arial"/>
                <a:ea typeface="Arial"/>
              </a:rPr>
              <a:t>•</a:t>
            </a:r>
            <a:r>
              <a:rPr lang="en-US" altLang="zh-CN" sz="1800" spc="100" dirty="0">
                <a:solidFill>
                  <a:srgbClr val="000000"/>
                </a:solidFill>
                <a:latin typeface="Arial"/>
                <a:cs typeface="Arial"/>
              </a:rPr>
              <a:t> </a:t>
            </a:r>
            <a:r>
              <a:rPr lang="en-US" altLang="zh-CN" sz="1800" dirty="0">
                <a:solidFill>
                  <a:srgbClr val="000000"/>
                </a:solidFill>
                <a:latin typeface="Arial"/>
                <a:ea typeface="Arial"/>
              </a:rPr>
              <a:t>Mã</a:t>
            </a:r>
            <a:r>
              <a:rPr lang="en-US" altLang="zh-CN" sz="1800" spc="100" dirty="0">
                <a:solidFill>
                  <a:srgbClr val="000000"/>
                </a:solidFill>
                <a:latin typeface="Arial"/>
                <a:cs typeface="Arial"/>
              </a:rPr>
              <a:t> </a:t>
            </a:r>
            <a:r>
              <a:rPr lang="en-US" altLang="zh-CN" sz="1800" dirty="0">
                <a:solidFill>
                  <a:srgbClr val="000000"/>
                </a:solidFill>
                <a:latin typeface="Arial"/>
                <a:ea typeface="Arial"/>
              </a:rPr>
              <a:t>hóa</a:t>
            </a:r>
          </a:p>
          <a:p>
            <a:pPr marL="0" algn="r">
              <a:lnSpc>
                <a:spcPct val="94583"/>
              </a:lnSpc>
            </a:pPr>
            <a:r>
              <a:rPr lang="en-US" altLang="zh-CN" sz="1800" dirty="0">
                <a:solidFill>
                  <a:srgbClr val="000000"/>
                </a:solidFill>
                <a:latin typeface="Arial"/>
                <a:ea typeface="Arial"/>
              </a:rPr>
              <a:t>•</a:t>
            </a:r>
            <a:r>
              <a:rPr lang="en-US" altLang="zh-CN" sz="1800" spc="69" dirty="0">
                <a:solidFill>
                  <a:srgbClr val="000000"/>
                </a:solidFill>
                <a:latin typeface="Arial"/>
                <a:cs typeface="Arial"/>
              </a:rPr>
              <a:t> </a:t>
            </a:r>
            <a:r>
              <a:rPr lang="en-US" altLang="zh-CN" sz="1800" dirty="0">
                <a:solidFill>
                  <a:srgbClr val="000000"/>
                </a:solidFill>
                <a:latin typeface="Arial"/>
                <a:ea typeface="Arial"/>
              </a:rPr>
              <a:t>Kiểm</a:t>
            </a:r>
            <a:r>
              <a:rPr lang="en-US" altLang="zh-CN" sz="1800" spc="69" dirty="0">
                <a:solidFill>
                  <a:srgbClr val="000000"/>
                </a:solidFill>
                <a:latin typeface="Arial"/>
                <a:cs typeface="Arial"/>
              </a:rPr>
              <a:t> </a:t>
            </a:r>
            <a:r>
              <a:rPr lang="en-US" altLang="zh-CN" sz="1800">
                <a:solidFill>
                  <a:srgbClr val="000000"/>
                </a:solidFill>
                <a:latin typeface="Arial"/>
                <a:ea typeface="Arial"/>
              </a:rPr>
              <a:t>thử</a:t>
            </a:r>
            <a:r>
              <a:rPr lang="en-US" altLang="zh-CN" sz="1800" spc="75">
                <a:solidFill>
                  <a:srgbClr val="000000"/>
                </a:solidFill>
                <a:latin typeface="Arial"/>
                <a:cs typeface="Arial"/>
              </a:rPr>
              <a:t> </a:t>
            </a:r>
            <a:r>
              <a:rPr lang="en-US" altLang="zh-CN" sz="1800">
                <a:solidFill>
                  <a:srgbClr val="000000"/>
                </a:solidFill>
                <a:latin typeface="Arial"/>
                <a:ea typeface="Arial"/>
              </a:rPr>
              <a:t>bộ </a:t>
            </a:r>
            <a:r>
              <a:rPr lang="en-US" altLang="zh-CN" sz="1800" spc="-10">
                <a:solidFill>
                  <a:srgbClr val="000000"/>
                </a:solidFill>
                <a:latin typeface="Arial"/>
                <a:ea typeface="Arial"/>
              </a:rPr>
              <a:t>ph</a:t>
            </a:r>
            <a:r>
              <a:rPr lang="en-US" altLang="zh-CN" sz="1800" spc="-5">
                <a:solidFill>
                  <a:srgbClr val="000000"/>
                </a:solidFill>
                <a:latin typeface="Arial"/>
                <a:ea typeface="Arial"/>
              </a:rPr>
              <a:t>ận</a:t>
            </a:r>
            <a:endParaRPr lang="en-US" altLang="zh-CN" sz="1800" spc="-5" dirty="0">
              <a:solidFill>
                <a:srgbClr val="000000"/>
              </a:solidFill>
              <a:latin typeface="Arial"/>
              <a:ea typeface="Arial"/>
            </a:endParaRPr>
          </a:p>
        </p:txBody>
      </p:sp>
      <p:sp>
        <p:nvSpPr>
          <p:cNvPr id="159" name="TextBox 159"/>
          <p:cNvSpPr txBox="1"/>
          <p:nvPr/>
        </p:nvSpPr>
        <p:spPr>
          <a:xfrm>
            <a:off x="3763009" y="4388849"/>
            <a:ext cx="790966" cy="881379"/>
          </a:xfrm>
          <a:prstGeom prst="rect">
            <a:avLst/>
          </a:prstGeom>
          <a:noFill/>
        </p:spPr>
        <p:txBody>
          <a:bodyPr wrap="square" lIns="0" tIns="0" rIns="0" bIns="0" rtlCol="0">
            <a:spAutoFit/>
          </a:bodyPr>
          <a:lstStyle/>
          <a:p>
            <a:pPr marL="0" indent="310896">
              <a:lnSpc>
                <a:spcPct val="100000"/>
              </a:lnSpc>
            </a:pPr>
            <a:r>
              <a:rPr lang="en-US" altLang="zh-CN" sz="2000" b="1" spc="-5" dirty="0">
                <a:solidFill>
                  <a:srgbClr val="FEFEFE"/>
                </a:solidFill>
                <a:latin typeface="Arial"/>
                <a:ea typeface="Arial"/>
              </a:rPr>
              <a:t>Vận</a:t>
            </a:r>
          </a:p>
          <a:p>
            <a:pPr marL="0" indent="99060">
              <a:lnSpc>
                <a:spcPct val="89166"/>
              </a:lnSpc>
            </a:pPr>
            <a:r>
              <a:rPr lang="en-US" altLang="zh-CN" sz="2000" b="1" dirty="0">
                <a:solidFill>
                  <a:srgbClr val="FEFEFE"/>
                </a:solidFill>
                <a:latin typeface="Arial"/>
                <a:ea typeface="Arial"/>
              </a:rPr>
              <a:t>hành</a:t>
            </a:r>
            <a:r>
              <a:rPr lang="en-US" altLang="zh-CN" sz="2000" b="1" spc="5" dirty="0">
                <a:solidFill>
                  <a:srgbClr val="FEFEFE"/>
                </a:solidFill>
                <a:latin typeface="Arial"/>
                <a:ea typeface="Arial"/>
              </a:rPr>
              <a:t>,</a:t>
            </a:r>
          </a:p>
          <a:p>
            <a:pPr marL="0">
              <a:lnSpc>
                <a:spcPct val="100000"/>
              </a:lnSpc>
            </a:pPr>
            <a:r>
              <a:rPr lang="en-US" altLang="zh-CN" sz="2000" b="1" dirty="0">
                <a:solidFill>
                  <a:srgbClr val="FEFEFE"/>
                </a:solidFill>
                <a:latin typeface="Arial"/>
                <a:ea typeface="Arial"/>
              </a:rPr>
              <a:t>bảo</a:t>
            </a:r>
            <a:r>
              <a:rPr lang="en-US" altLang="zh-CN" sz="2000" b="1" spc="-5" dirty="0">
                <a:solidFill>
                  <a:srgbClr val="FEFEFE"/>
                </a:solidFill>
                <a:latin typeface="Arial"/>
                <a:cs typeface="Arial"/>
              </a:rPr>
              <a:t> </a:t>
            </a:r>
            <a:r>
              <a:rPr lang="en-US" altLang="zh-CN" sz="2000" b="1" dirty="0">
                <a:solidFill>
                  <a:srgbClr val="FEFEFE"/>
                </a:solidFill>
                <a:latin typeface="Arial"/>
                <a:ea typeface="Arial"/>
              </a:rPr>
              <a:t>trì</a:t>
            </a:r>
          </a:p>
        </p:txBody>
      </p:sp>
      <p:sp>
        <p:nvSpPr>
          <p:cNvPr id="160" name="TextBox 160"/>
          <p:cNvSpPr txBox="1"/>
          <p:nvPr/>
        </p:nvSpPr>
        <p:spPr>
          <a:xfrm>
            <a:off x="5285866" y="4522375"/>
            <a:ext cx="635012" cy="609600"/>
          </a:xfrm>
          <a:prstGeom prst="rect">
            <a:avLst/>
          </a:prstGeom>
          <a:noFill/>
        </p:spPr>
        <p:txBody>
          <a:bodyPr wrap="square" lIns="0" tIns="0" rIns="0" bIns="0" rtlCol="0">
            <a:spAutoFit/>
          </a:bodyPr>
          <a:lstStyle/>
          <a:p>
            <a:pPr marL="0">
              <a:lnSpc>
                <a:spcPct val="100000"/>
              </a:lnSpc>
            </a:pPr>
            <a:r>
              <a:rPr lang="en-US" altLang="zh-CN" sz="2000" b="1" spc="-5" dirty="0">
                <a:solidFill>
                  <a:srgbClr val="FEFEFE"/>
                </a:solidFill>
                <a:latin typeface="Arial"/>
                <a:ea typeface="Arial"/>
              </a:rPr>
              <a:t>K</a:t>
            </a:r>
            <a:r>
              <a:rPr lang="en-US" altLang="zh-CN" sz="2000" b="1" dirty="0">
                <a:solidFill>
                  <a:srgbClr val="FEFEFE"/>
                </a:solidFill>
                <a:latin typeface="Arial"/>
                <a:ea typeface="Arial"/>
              </a:rPr>
              <a:t>iểm</a:t>
            </a:r>
          </a:p>
          <a:p>
            <a:pPr marL="0" indent="196596">
              <a:lnSpc>
                <a:spcPct val="100000"/>
              </a:lnSpc>
            </a:pPr>
            <a:r>
              <a:rPr lang="en-US" altLang="zh-CN" sz="2000" b="1" spc="-5" dirty="0">
                <a:solidFill>
                  <a:srgbClr val="FEFEFE"/>
                </a:solidFill>
                <a:latin typeface="Arial"/>
                <a:ea typeface="Arial"/>
              </a:rPr>
              <a:t>thử</a:t>
            </a:r>
          </a:p>
        </p:txBody>
      </p:sp>
      <p:sp>
        <p:nvSpPr>
          <p:cNvPr id="161" name="TextBox 161"/>
          <p:cNvSpPr txBox="1"/>
          <p:nvPr/>
        </p:nvSpPr>
        <p:spPr>
          <a:xfrm>
            <a:off x="1472183" y="5167100"/>
            <a:ext cx="1250895" cy="827887"/>
          </a:xfrm>
          <a:prstGeom prst="rect">
            <a:avLst/>
          </a:prstGeom>
          <a:noFill/>
        </p:spPr>
        <p:txBody>
          <a:bodyPr wrap="square" lIns="0" tIns="0" rIns="0" bIns="0" rtlCol="0">
            <a:spAutoFit/>
          </a:bodyPr>
          <a:lstStyle/>
          <a:p>
            <a:pPr marL="0">
              <a:lnSpc>
                <a:spcPct val="100000"/>
              </a:lnSpc>
            </a:pPr>
            <a:r>
              <a:rPr lang="en-US" altLang="zh-CN" sz="1800" dirty="0">
                <a:solidFill>
                  <a:srgbClr val="000000"/>
                </a:solidFill>
                <a:latin typeface="Arial"/>
                <a:ea typeface="Arial"/>
              </a:rPr>
              <a:t>•</a:t>
            </a:r>
            <a:r>
              <a:rPr lang="en-US" altLang="zh-CN" sz="1800" spc="100" dirty="0">
                <a:solidFill>
                  <a:srgbClr val="000000"/>
                </a:solidFill>
                <a:latin typeface="Arial"/>
                <a:cs typeface="Arial"/>
              </a:rPr>
              <a:t> </a:t>
            </a:r>
            <a:r>
              <a:rPr lang="en-US" altLang="zh-CN" sz="1800" dirty="0">
                <a:solidFill>
                  <a:srgbClr val="000000"/>
                </a:solidFill>
                <a:latin typeface="Arial"/>
                <a:ea typeface="Arial"/>
              </a:rPr>
              <a:t>Thích</a:t>
            </a:r>
            <a:r>
              <a:rPr lang="en-US" altLang="zh-CN" sz="1800" spc="100" dirty="0">
                <a:solidFill>
                  <a:srgbClr val="000000"/>
                </a:solidFill>
                <a:latin typeface="Arial"/>
                <a:cs typeface="Arial"/>
              </a:rPr>
              <a:t> </a:t>
            </a:r>
            <a:r>
              <a:rPr lang="en-US" altLang="zh-CN" sz="1800" dirty="0">
                <a:solidFill>
                  <a:srgbClr val="000000"/>
                </a:solidFill>
                <a:latin typeface="Arial"/>
                <a:ea typeface="Arial"/>
              </a:rPr>
              <a:t>nghi</a:t>
            </a:r>
          </a:p>
          <a:p>
            <a:pPr marL="0">
              <a:lnSpc>
                <a:spcPct val="100000"/>
              </a:lnSpc>
            </a:pPr>
            <a:r>
              <a:rPr lang="en-US" altLang="zh-CN" sz="1800" dirty="0">
                <a:solidFill>
                  <a:srgbClr val="000000"/>
                </a:solidFill>
                <a:latin typeface="Arial"/>
                <a:ea typeface="Arial"/>
              </a:rPr>
              <a:t>•</a:t>
            </a:r>
            <a:r>
              <a:rPr lang="en-US" altLang="zh-CN" sz="1800" spc="104" dirty="0">
                <a:solidFill>
                  <a:srgbClr val="000000"/>
                </a:solidFill>
                <a:latin typeface="Arial"/>
                <a:cs typeface="Arial"/>
              </a:rPr>
              <a:t> </a:t>
            </a:r>
            <a:r>
              <a:rPr lang="en-US" altLang="zh-CN" sz="1800" dirty="0">
                <a:solidFill>
                  <a:srgbClr val="000000"/>
                </a:solidFill>
                <a:latin typeface="Arial"/>
                <a:ea typeface="Arial"/>
              </a:rPr>
              <a:t>Nâng</a:t>
            </a:r>
            <a:r>
              <a:rPr lang="en-US" altLang="zh-CN" sz="1800" spc="104" dirty="0">
                <a:solidFill>
                  <a:srgbClr val="000000"/>
                </a:solidFill>
                <a:latin typeface="Arial"/>
                <a:cs typeface="Arial"/>
              </a:rPr>
              <a:t> </a:t>
            </a:r>
            <a:r>
              <a:rPr lang="en-US" altLang="zh-CN" sz="1800" dirty="0">
                <a:solidFill>
                  <a:srgbClr val="000000"/>
                </a:solidFill>
                <a:latin typeface="Arial"/>
                <a:ea typeface="Arial"/>
              </a:rPr>
              <a:t>cao</a:t>
            </a:r>
          </a:p>
          <a:p>
            <a:pPr marL="0">
              <a:lnSpc>
                <a:spcPct val="100000"/>
              </a:lnSpc>
            </a:pPr>
            <a:r>
              <a:rPr lang="en-US" altLang="zh-CN" sz="1800" dirty="0">
                <a:solidFill>
                  <a:srgbClr val="000000"/>
                </a:solidFill>
                <a:latin typeface="Arial"/>
                <a:ea typeface="Arial"/>
              </a:rPr>
              <a:t>•</a:t>
            </a:r>
            <a:r>
              <a:rPr lang="en-US" altLang="zh-CN" sz="1800" spc="104" dirty="0">
                <a:solidFill>
                  <a:srgbClr val="000000"/>
                </a:solidFill>
                <a:latin typeface="Arial"/>
                <a:cs typeface="Arial"/>
              </a:rPr>
              <a:t> </a:t>
            </a:r>
            <a:r>
              <a:rPr lang="en-US" altLang="zh-CN" sz="1800" dirty="0">
                <a:solidFill>
                  <a:srgbClr val="000000"/>
                </a:solidFill>
                <a:latin typeface="Arial"/>
                <a:ea typeface="Arial"/>
              </a:rPr>
              <a:t>Thêm</a:t>
            </a:r>
            <a:r>
              <a:rPr lang="en-US" altLang="zh-CN" sz="1800" spc="110" dirty="0">
                <a:solidFill>
                  <a:srgbClr val="000000"/>
                </a:solidFill>
                <a:latin typeface="Arial"/>
                <a:cs typeface="Arial"/>
              </a:rPr>
              <a:t> </a:t>
            </a:r>
            <a:r>
              <a:rPr lang="en-US" altLang="zh-CN" sz="1800" dirty="0">
                <a:solidFill>
                  <a:srgbClr val="000000"/>
                </a:solidFill>
                <a:latin typeface="Arial"/>
                <a:ea typeface="Arial"/>
              </a:rPr>
              <a:t>mới</a:t>
            </a:r>
          </a:p>
        </p:txBody>
      </p:sp>
      <p:sp>
        <p:nvSpPr>
          <p:cNvPr id="162" name="TextBox 162"/>
          <p:cNvSpPr txBox="1"/>
          <p:nvPr/>
        </p:nvSpPr>
        <p:spPr>
          <a:xfrm>
            <a:off x="5920771" y="5163990"/>
            <a:ext cx="1991526" cy="830997"/>
          </a:xfrm>
          <a:prstGeom prst="rect">
            <a:avLst/>
          </a:prstGeom>
          <a:noFill/>
        </p:spPr>
        <p:txBody>
          <a:bodyPr wrap="square" lIns="0" tIns="0" rIns="0" bIns="0" rtlCol="0">
            <a:spAutoFit/>
          </a:bodyPr>
          <a:lstStyle/>
          <a:p>
            <a:pPr marL="0" algn="r">
              <a:lnSpc>
                <a:spcPct val="100000"/>
              </a:lnSpc>
            </a:pPr>
            <a:r>
              <a:rPr lang="en-US" altLang="zh-CN" sz="1800" dirty="0">
                <a:solidFill>
                  <a:srgbClr val="000000"/>
                </a:solidFill>
                <a:latin typeface="Arial"/>
                <a:ea typeface="Arial"/>
              </a:rPr>
              <a:t>•</a:t>
            </a:r>
            <a:r>
              <a:rPr lang="en-US" altLang="zh-CN" sz="1800" spc="69" dirty="0">
                <a:solidFill>
                  <a:srgbClr val="000000"/>
                </a:solidFill>
                <a:latin typeface="Arial"/>
                <a:cs typeface="Arial"/>
              </a:rPr>
              <a:t> </a:t>
            </a:r>
            <a:r>
              <a:rPr lang="en-US" altLang="zh-CN" sz="1800" dirty="0">
                <a:solidFill>
                  <a:srgbClr val="000000"/>
                </a:solidFill>
                <a:latin typeface="Arial"/>
                <a:ea typeface="Arial"/>
              </a:rPr>
              <a:t>Kiểm</a:t>
            </a:r>
            <a:r>
              <a:rPr lang="en-US" altLang="zh-CN" sz="1800" spc="69" dirty="0">
                <a:solidFill>
                  <a:srgbClr val="000000"/>
                </a:solidFill>
                <a:latin typeface="Arial"/>
                <a:cs typeface="Arial"/>
              </a:rPr>
              <a:t> </a:t>
            </a:r>
            <a:r>
              <a:rPr lang="en-US" altLang="zh-CN" sz="1800">
                <a:solidFill>
                  <a:srgbClr val="000000"/>
                </a:solidFill>
                <a:latin typeface="Arial"/>
                <a:ea typeface="Arial"/>
              </a:rPr>
              <a:t>thử</a:t>
            </a:r>
            <a:r>
              <a:rPr lang="en-US" altLang="zh-CN" sz="1800" spc="75">
                <a:solidFill>
                  <a:srgbClr val="000000"/>
                </a:solidFill>
                <a:latin typeface="Arial"/>
                <a:cs typeface="Arial"/>
              </a:rPr>
              <a:t> </a:t>
            </a:r>
            <a:r>
              <a:rPr lang="en-US" altLang="zh-CN" sz="1800">
                <a:solidFill>
                  <a:srgbClr val="000000"/>
                </a:solidFill>
                <a:latin typeface="Arial"/>
                <a:ea typeface="Arial"/>
              </a:rPr>
              <a:t>hệ </a:t>
            </a:r>
            <a:r>
              <a:rPr lang="en-US" altLang="zh-CN" sz="1800" spc="-10">
                <a:solidFill>
                  <a:srgbClr val="000000"/>
                </a:solidFill>
                <a:latin typeface="Arial"/>
                <a:ea typeface="Arial"/>
              </a:rPr>
              <a:t>th</a:t>
            </a:r>
            <a:r>
              <a:rPr lang="en-US" altLang="zh-CN" sz="1800">
                <a:solidFill>
                  <a:srgbClr val="000000"/>
                </a:solidFill>
                <a:latin typeface="Arial"/>
                <a:ea typeface="Arial"/>
              </a:rPr>
              <a:t>ống</a:t>
            </a:r>
            <a:endParaRPr lang="en-US" altLang="zh-CN" sz="1800" dirty="0">
              <a:solidFill>
                <a:srgbClr val="000000"/>
              </a:solidFill>
              <a:latin typeface="Arial"/>
              <a:ea typeface="Arial"/>
            </a:endParaRPr>
          </a:p>
          <a:p>
            <a:pPr marL="0" indent="521208" algn="r">
              <a:lnSpc>
                <a:spcPct val="100000"/>
              </a:lnSpc>
            </a:pPr>
            <a:r>
              <a:rPr lang="en-US" altLang="zh-CN" sz="1800" dirty="0">
                <a:solidFill>
                  <a:srgbClr val="000000"/>
                </a:solidFill>
                <a:latin typeface="Arial"/>
                <a:ea typeface="Arial"/>
              </a:rPr>
              <a:t>•</a:t>
            </a:r>
            <a:r>
              <a:rPr lang="en-US" altLang="zh-CN" sz="1800" spc="104" dirty="0">
                <a:solidFill>
                  <a:srgbClr val="000000"/>
                </a:solidFill>
                <a:latin typeface="Arial"/>
                <a:cs typeface="Arial"/>
              </a:rPr>
              <a:t> </a:t>
            </a:r>
            <a:r>
              <a:rPr lang="en-US" altLang="zh-CN" sz="1800" dirty="0">
                <a:solidFill>
                  <a:srgbClr val="000000"/>
                </a:solidFill>
                <a:latin typeface="Arial"/>
                <a:ea typeface="Arial"/>
              </a:rPr>
              <a:t>Sửa</a:t>
            </a:r>
            <a:r>
              <a:rPr lang="en-US" altLang="zh-CN" sz="1800" spc="104" dirty="0">
                <a:solidFill>
                  <a:srgbClr val="000000"/>
                </a:solidFill>
                <a:latin typeface="Arial"/>
                <a:cs typeface="Arial"/>
              </a:rPr>
              <a:t> </a:t>
            </a:r>
            <a:r>
              <a:rPr lang="en-US" altLang="zh-CN" sz="1800" dirty="0">
                <a:solidFill>
                  <a:srgbClr val="000000"/>
                </a:solidFill>
                <a:latin typeface="Arial"/>
                <a:ea typeface="Arial"/>
              </a:rPr>
              <a:t>lỗi</a:t>
            </a:r>
          </a:p>
        </p:txBody>
      </p:sp>
      <p:sp>
        <p:nvSpPr>
          <p:cNvPr id="3" name="TextBox 149">
            <a:extLst>
              <a:ext uri="{FF2B5EF4-FFF2-40B4-BE49-F238E27FC236}">
                <a16:creationId xmlns:a16="http://schemas.microsoft.com/office/drawing/2014/main" id="{B028A67C-4464-8B73-627C-3957CE5819BF}"/>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2. CÁC GIAI ĐOẠN PHÁT TRIỂN PHẦN MỀM</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32BDACC0-DC48-B659-E819-3C53816690C6}"/>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703284"/>
            <a:ext cx="8288328" cy="3858557"/>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2.2</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Quy</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trình</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(Software</a:t>
            </a:r>
            <a:r>
              <a:rPr lang="en-US" altLang="zh-CN" sz="2800" b="1" spc="15" dirty="0">
                <a:solidFill>
                  <a:srgbClr val="BF0000"/>
                </a:solidFill>
                <a:latin typeface="Times New Roman"/>
                <a:cs typeface="Times New Roman"/>
              </a:rPr>
              <a:t> </a:t>
            </a:r>
            <a:r>
              <a:rPr lang="en-US" altLang="zh-CN" sz="2800" b="1" dirty="0">
                <a:solidFill>
                  <a:srgbClr val="BF0000"/>
                </a:solidFill>
                <a:latin typeface="Times New Roman"/>
                <a:ea typeface="Times New Roman"/>
              </a:rPr>
              <a:t>Process)</a:t>
            </a:r>
          </a:p>
          <a:p>
            <a:pPr>
              <a:lnSpc>
                <a:spcPts val="975"/>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Là</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tập</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các</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hoạt</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động</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có</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cấu</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trúc</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nhằm</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phát</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triển</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và</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tiến</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hóa</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một</a:t>
            </a:r>
          </a:p>
          <a:p>
            <a:pPr marL="0" indent="343204">
              <a:lnSpc>
                <a:spcPct val="100000"/>
              </a:lnSpc>
            </a:pPr>
            <a:r>
              <a:rPr lang="en-US" altLang="zh-CN" sz="2400" spc="-5"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spc="-5" dirty="0">
                <a:solidFill>
                  <a:srgbClr val="000000"/>
                </a:solidFill>
                <a:latin typeface="Times New Roman"/>
                <a:ea typeface="Times New Roman"/>
              </a:rPr>
              <a:t>mềm</a:t>
            </a:r>
            <a:r>
              <a:rPr lang="en-US" altLang="zh-CN" sz="2400" spc="-10" dirty="0">
                <a:solidFill>
                  <a:srgbClr val="000000"/>
                </a:solidFill>
                <a:latin typeface="Times New Roman"/>
                <a:ea typeface="Times New Roman"/>
              </a:rPr>
              <a:t>.</a:t>
            </a:r>
          </a:p>
          <a:p>
            <a:pPr>
              <a:lnSpc>
                <a:spcPts val="864"/>
              </a:lnSpc>
            </a:pPr>
            <a:endParaRPr lang="en-US" dirty="0"/>
          </a:p>
          <a:p>
            <a:pPr marL="0">
              <a:lnSpc>
                <a:spcPct val="100000"/>
              </a:lnSpc>
            </a:pPr>
            <a:r>
              <a:rPr lang="en-US" altLang="zh-CN" sz="2400" spc="44" dirty="0">
                <a:solidFill>
                  <a:srgbClr val="000000"/>
                </a:solidFill>
                <a:latin typeface="Times New Roman"/>
                <a:ea typeface="Times New Roman"/>
              </a:rPr>
              <a:t>•</a:t>
            </a:r>
            <a:r>
              <a:rPr lang="en-US" altLang="zh-CN" sz="2400" spc="30" dirty="0">
                <a:solidFill>
                  <a:srgbClr val="000000"/>
                </a:solidFill>
                <a:latin typeface="Times New Roman"/>
                <a:cs typeface="Times New Roman"/>
              </a:rPr>
              <a:t>   </a:t>
            </a:r>
            <a:r>
              <a:rPr lang="en-US" altLang="zh-CN" sz="2400" spc="69" dirty="0">
                <a:solidFill>
                  <a:srgbClr val="000000"/>
                </a:solidFill>
                <a:latin typeface="Times New Roman"/>
                <a:ea typeface="Times New Roman"/>
              </a:rPr>
              <a:t>Một</a:t>
            </a:r>
            <a:r>
              <a:rPr lang="en-US" altLang="zh-CN" sz="2400" spc="40" dirty="0">
                <a:solidFill>
                  <a:srgbClr val="000000"/>
                </a:solidFill>
                <a:latin typeface="Times New Roman"/>
                <a:cs typeface="Times New Roman"/>
              </a:rPr>
              <a:t> </a:t>
            </a:r>
            <a:r>
              <a:rPr lang="en-US" altLang="zh-CN" sz="2400" spc="64" dirty="0">
                <a:solidFill>
                  <a:srgbClr val="000000"/>
                </a:solidFill>
                <a:latin typeface="Times New Roman"/>
                <a:ea typeface="Times New Roman"/>
              </a:rPr>
              <a:t>quy</a:t>
            </a:r>
            <a:r>
              <a:rPr lang="en-US" altLang="zh-CN" sz="2400" spc="34" dirty="0">
                <a:solidFill>
                  <a:srgbClr val="000000"/>
                </a:solidFill>
                <a:latin typeface="Times New Roman"/>
                <a:cs typeface="Times New Roman"/>
              </a:rPr>
              <a:t> </a:t>
            </a:r>
            <a:r>
              <a:rPr lang="en-US" altLang="zh-CN" sz="2400" spc="44" dirty="0">
                <a:solidFill>
                  <a:srgbClr val="000000"/>
                </a:solidFill>
                <a:latin typeface="Times New Roman"/>
                <a:ea typeface="Times New Roman"/>
              </a:rPr>
              <a:t>trình</a:t>
            </a:r>
            <a:r>
              <a:rPr lang="en-US" altLang="zh-CN" sz="2400" spc="30" dirty="0">
                <a:solidFill>
                  <a:srgbClr val="000000"/>
                </a:solidFill>
                <a:latin typeface="Times New Roman"/>
                <a:cs typeface="Times New Roman"/>
              </a:rPr>
              <a:t> </a:t>
            </a:r>
            <a:r>
              <a:rPr lang="en-US" altLang="zh-CN" sz="2400" spc="60" dirty="0">
                <a:solidFill>
                  <a:srgbClr val="000000"/>
                </a:solidFill>
                <a:latin typeface="Times New Roman"/>
                <a:ea typeface="Times New Roman"/>
              </a:rPr>
              <a:t>phải</a:t>
            </a:r>
            <a:r>
              <a:rPr lang="en-US" altLang="zh-CN" sz="2400" spc="34" dirty="0">
                <a:solidFill>
                  <a:srgbClr val="000000"/>
                </a:solidFill>
                <a:latin typeface="Times New Roman"/>
                <a:cs typeface="Times New Roman"/>
              </a:rPr>
              <a:t> </a:t>
            </a:r>
            <a:r>
              <a:rPr lang="en-US" altLang="zh-CN" sz="2400" spc="60" dirty="0">
                <a:solidFill>
                  <a:srgbClr val="000000"/>
                </a:solidFill>
                <a:latin typeface="Times New Roman"/>
                <a:ea typeface="Times New Roman"/>
              </a:rPr>
              <a:t>xác</a:t>
            </a:r>
            <a:r>
              <a:rPr lang="en-US" altLang="zh-CN" sz="2400" spc="30" dirty="0">
                <a:solidFill>
                  <a:srgbClr val="000000"/>
                </a:solidFill>
                <a:latin typeface="Times New Roman"/>
                <a:cs typeface="Times New Roman"/>
              </a:rPr>
              <a:t> </a:t>
            </a:r>
            <a:r>
              <a:rPr lang="en-US" altLang="zh-CN" sz="2400" spc="55" dirty="0">
                <a:solidFill>
                  <a:srgbClr val="000000"/>
                </a:solidFill>
                <a:latin typeface="Times New Roman"/>
                <a:ea typeface="Times New Roman"/>
              </a:rPr>
              <a:t>định</a:t>
            </a:r>
            <a:r>
              <a:rPr lang="en-US" altLang="zh-CN" sz="2400" spc="34" dirty="0">
                <a:solidFill>
                  <a:srgbClr val="000000"/>
                </a:solidFill>
                <a:latin typeface="Times New Roman"/>
                <a:cs typeface="Times New Roman"/>
              </a:rPr>
              <a:t> </a:t>
            </a:r>
            <a:r>
              <a:rPr lang="en-US" altLang="zh-CN" sz="2400" spc="64" dirty="0">
                <a:solidFill>
                  <a:srgbClr val="000000"/>
                </a:solidFill>
                <a:latin typeface="Times New Roman"/>
                <a:ea typeface="Times New Roman"/>
              </a:rPr>
              <a:t>được</a:t>
            </a:r>
            <a:r>
              <a:rPr lang="en-US" altLang="zh-CN" sz="2400" spc="44" dirty="0">
                <a:solidFill>
                  <a:srgbClr val="000000"/>
                </a:solidFill>
                <a:latin typeface="Times New Roman"/>
                <a:ea typeface="Times New Roman"/>
              </a:rPr>
              <a:t>:</a:t>
            </a:r>
            <a:r>
              <a:rPr lang="en-US" altLang="zh-CN" sz="2400" spc="34" dirty="0">
                <a:solidFill>
                  <a:srgbClr val="000000"/>
                </a:solidFill>
                <a:latin typeface="Times New Roman"/>
                <a:cs typeface="Times New Roman"/>
              </a:rPr>
              <a:t> </a:t>
            </a:r>
            <a:r>
              <a:rPr lang="en-US" altLang="zh-CN" sz="2400" spc="75" dirty="0">
                <a:solidFill>
                  <a:srgbClr val="000000"/>
                </a:solidFill>
                <a:latin typeface="Times New Roman"/>
                <a:ea typeface="Times New Roman"/>
              </a:rPr>
              <a:t>Làm</a:t>
            </a:r>
            <a:r>
              <a:rPr lang="en-US" altLang="zh-CN" sz="2400" spc="30" dirty="0">
                <a:solidFill>
                  <a:srgbClr val="000000"/>
                </a:solidFill>
                <a:latin typeface="Times New Roman"/>
                <a:cs typeface="Times New Roman"/>
              </a:rPr>
              <a:t> </a:t>
            </a:r>
            <a:r>
              <a:rPr lang="en-US" altLang="zh-CN" sz="2400" spc="55" dirty="0">
                <a:solidFill>
                  <a:srgbClr val="000000"/>
                </a:solidFill>
                <a:latin typeface="Times New Roman"/>
                <a:ea typeface="Times New Roman"/>
              </a:rPr>
              <a:t>gì</a:t>
            </a:r>
            <a:r>
              <a:rPr lang="en-US" altLang="zh-CN" sz="2400" spc="60" dirty="0">
                <a:solidFill>
                  <a:srgbClr val="000000"/>
                </a:solidFill>
                <a:latin typeface="Times New Roman"/>
                <a:ea typeface="Times New Roman"/>
              </a:rPr>
              <a:t>?</a:t>
            </a:r>
            <a:r>
              <a:rPr lang="en-US" altLang="zh-CN" sz="2400" spc="34" dirty="0">
                <a:solidFill>
                  <a:srgbClr val="000000"/>
                </a:solidFill>
                <a:latin typeface="Times New Roman"/>
                <a:cs typeface="Times New Roman"/>
              </a:rPr>
              <a:t> </a:t>
            </a:r>
            <a:r>
              <a:rPr lang="en-US" altLang="zh-CN" sz="2400" spc="60" dirty="0">
                <a:solidFill>
                  <a:srgbClr val="000000"/>
                </a:solidFill>
                <a:latin typeface="Times New Roman"/>
                <a:ea typeface="Times New Roman"/>
              </a:rPr>
              <a:t>Khi</a:t>
            </a:r>
            <a:r>
              <a:rPr lang="en-US" altLang="zh-CN" sz="2400" spc="30" dirty="0">
                <a:solidFill>
                  <a:srgbClr val="000000"/>
                </a:solidFill>
                <a:latin typeface="Times New Roman"/>
                <a:cs typeface="Times New Roman"/>
              </a:rPr>
              <a:t> </a:t>
            </a:r>
            <a:r>
              <a:rPr lang="en-US" altLang="zh-CN" sz="2400" spc="64" dirty="0">
                <a:solidFill>
                  <a:srgbClr val="000000"/>
                </a:solidFill>
                <a:latin typeface="Times New Roman"/>
                <a:ea typeface="Times New Roman"/>
              </a:rPr>
              <a:t>nào</a:t>
            </a:r>
            <a:r>
              <a:rPr lang="en-US" altLang="zh-CN" sz="2400" spc="60" dirty="0">
                <a:solidFill>
                  <a:srgbClr val="000000"/>
                </a:solidFill>
                <a:latin typeface="Times New Roman"/>
                <a:ea typeface="Times New Roman"/>
              </a:rPr>
              <a:t>?</a:t>
            </a:r>
            <a:r>
              <a:rPr lang="en-US" altLang="zh-CN" sz="2400" spc="34" dirty="0">
                <a:solidFill>
                  <a:srgbClr val="000000"/>
                </a:solidFill>
                <a:latin typeface="Times New Roman"/>
                <a:cs typeface="Times New Roman"/>
              </a:rPr>
              <a:t> </a:t>
            </a:r>
            <a:r>
              <a:rPr lang="en-US" altLang="zh-CN" sz="2400" spc="75" dirty="0">
                <a:solidFill>
                  <a:srgbClr val="000000"/>
                </a:solidFill>
                <a:latin typeface="Times New Roman"/>
                <a:ea typeface="Times New Roman"/>
              </a:rPr>
              <a:t>Như</a:t>
            </a:r>
            <a:r>
              <a:rPr lang="en-US" altLang="zh-CN" sz="2400" spc="34" dirty="0">
                <a:solidFill>
                  <a:srgbClr val="000000"/>
                </a:solidFill>
                <a:latin typeface="Times New Roman"/>
                <a:cs typeface="Times New Roman"/>
              </a:rPr>
              <a:t> </a:t>
            </a:r>
            <a:r>
              <a:rPr lang="en-US" altLang="zh-CN" sz="2400" spc="50" dirty="0">
                <a:solidFill>
                  <a:srgbClr val="000000"/>
                </a:solidFill>
                <a:latin typeface="Times New Roman"/>
                <a:ea typeface="Times New Roman"/>
              </a:rPr>
              <a:t>thế</a:t>
            </a:r>
          </a:p>
          <a:p>
            <a:pPr marL="0" indent="343204">
              <a:lnSpc>
                <a:spcPct val="100000"/>
              </a:lnSpc>
            </a:pPr>
            <a:r>
              <a:rPr lang="en-US" altLang="zh-CN" sz="2400" dirty="0">
                <a:solidFill>
                  <a:srgbClr val="000000"/>
                </a:solidFill>
                <a:latin typeface="Times New Roman"/>
                <a:ea typeface="Times New Roman"/>
              </a:rPr>
              <a:t>nào?</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Kết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quả?</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Tiêu</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chí</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đánh</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giá?</a:t>
            </a:r>
          </a:p>
          <a:p>
            <a:pPr>
              <a:lnSpc>
                <a:spcPts val="860"/>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Đặc</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trưng:</a:t>
            </a:r>
          </a:p>
          <a:p>
            <a:pPr>
              <a:lnSpc>
                <a:spcPts val="784"/>
              </a:lnSpc>
            </a:pPr>
            <a:endParaRPr lang="en-US" dirty="0"/>
          </a:p>
          <a:p>
            <a:pPr marL="0" indent="457504">
              <a:lnSpc>
                <a:spcPct val="100000"/>
              </a:lnSpc>
            </a:pPr>
            <a:r>
              <a:rPr lang="en-US" altLang="zh-CN" sz="2000" dirty="0">
                <a:solidFill>
                  <a:srgbClr val="000000"/>
                </a:solidFill>
                <a:latin typeface="Times New Roman"/>
                <a:ea typeface="Times New Roman"/>
              </a:rPr>
              <a:t>–</a:t>
            </a:r>
            <a:r>
              <a:rPr lang="en-US" altLang="zh-CN" sz="2000" spc="25" dirty="0">
                <a:solidFill>
                  <a:srgbClr val="000000"/>
                </a:solidFill>
                <a:latin typeface="Times New Roman"/>
                <a:cs typeface="Times New Roman"/>
              </a:rPr>
              <a:t>  </a:t>
            </a:r>
            <a:r>
              <a:rPr lang="en-US" altLang="zh-CN" sz="2000" dirty="0">
                <a:solidFill>
                  <a:srgbClr val="000000"/>
                </a:solidFill>
                <a:latin typeface="Times New Roman"/>
                <a:ea typeface="Times New Roman"/>
              </a:rPr>
              <a:t>Gắn</a:t>
            </a:r>
            <a:r>
              <a:rPr lang="en-US" altLang="zh-CN" sz="2000" spc="34" dirty="0">
                <a:solidFill>
                  <a:srgbClr val="000000"/>
                </a:solidFill>
                <a:latin typeface="Times New Roman"/>
                <a:cs typeface="Times New Roman"/>
              </a:rPr>
              <a:t> </a:t>
            </a:r>
            <a:r>
              <a:rPr lang="en-US" altLang="zh-CN" sz="2000" dirty="0">
                <a:solidFill>
                  <a:srgbClr val="000000"/>
                </a:solidFill>
                <a:latin typeface="Times New Roman"/>
                <a:ea typeface="Times New Roman"/>
              </a:rPr>
              <a:t>với</a:t>
            </a:r>
            <a:r>
              <a:rPr lang="en-US" altLang="zh-CN" sz="2000" spc="30" dirty="0">
                <a:solidFill>
                  <a:srgbClr val="000000"/>
                </a:solidFill>
                <a:latin typeface="Times New Roman"/>
                <a:cs typeface="Times New Roman"/>
              </a:rPr>
              <a:t> </a:t>
            </a:r>
            <a:r>
              <a:rPr lang="en-US" altLang="zh-CN" sz="2000" dirty="0">
                <a:solidFill>
                  <a:srgbClr val="000000"/>
                </a:solidFill>
                <a:latin typeface="Times New Roman"/>
                <a:ea typeface="Times New Roman"/>
              </a:rPr>
              <a:t>từng</a:t>
            </a:r>
            <a:r>
              <a:rPr lang="en-US" altLang="zh-CN" sz="2000" spc="30" dirty="0">
                <a:solidFill>
                  <a:srgbClr val="000000"/>
                </a:solidFill>
                <a:latin typeface="Times New Roman"/>
                <a:cs typeface="Times New Roman"/>
              </a:rPr>
              <a:t> </a:t>
            </a:r>
            <a:r>
              <a:rPr lang="en-US" altLang="zh-CN" sz="2000" dirty="0">
                <a:solidFill>
                  <a:srgbClr val="000000"/>
                </a:solidFill>
                <a:latin typeface="Times New Roman"/>
                <a:ea typeface="Times New Roman"/>
              </a:rPr>
              <a:t>dự</a:t>
            </a:r>
            <a:r>
              <a:rPr lang="en-US" altLang="zh-CN" sz="2000" spc="30" dirty="0">
                <a:solidFill>
                  <a:srgbClr val="000000"/>
                </a:solidFill>
                <a:latin typeface="Times New Roman"/>
                <a:cs typeface="Times New Roman"/>
              </a:rPr>
              <a:t> </a:t>
            </a:r>
            <a:r>
              <a:rPr lang="en-US" altLang="zh-CN" sz="2000" dirty="0">
                <a:solidFill>
                  <a:srgbClr val="000000"/>
                </a:solidFill>
                <a:latin typeface="Times New Roman"/>
                <a:ea typeface="Times New Roman"/>
              </a:rPr>
              <a:t>án</a:t>
            </a:r>
            <a:r>
              <a:rPr lang="en-US" altLang="zh-CN" sz="2000" spc="30" dirty="0">
                <a:solidFill>
                  <a:srgbClr val="000000"/>
                </a:solidFill>
                <a:latin typeface="Times New Roman"/>
                <a:cs typeface="Times New Roman"/>
              </a:rPr>
              <a:t> </a:t>
            </a:r>
            <a:r>
              <a:rPr lang="en-US" altLang="zh-CN" sz="2000" dirty="0">
                <a:solidFill>
                  <a:srgbClr val="000000"/>
                </a:solidFill>
                <a:latin typeface="Times New Roman"/>
                <a:ea typeface="Times New Roman"/>
              </a:rPr>
              <a:t>phần</a:t>
            </a:r>
            <a:r>
              <a:rPr lang="en-US" altLang="zh-CN" sz="2000" spc="30" dirty="0">
                <a:solidFill>
                  <a:srgbClr val="000000"/>
                </a:solidFill>
                <a:latin typeface="Times New Roman"/>
                <a:cs typeface="Times New Roman"/>
              </a:rPr>
              <a:t> </a:t>
            </a:r>
            <a:r>
              <a:rPr lang="en-US" altLang="zh-CN" sz="2000" dirty="0">
                <a:solidFill>
                  <a:srgbClr val="000000"/>
                </a:solidFill>
                <a:latin typeface="Times New Roman"/>
                <a:ea typeface="Times New Roman"/>
              </a:rPr>
              <a:t>mềm</a:t>
            </a:r>
          </a:p>
          <a:p>
            <a:pPr marL="457504" hangingPunct="0">
              <a:lnSpc>
                <a:spcPct val="129999"/>
              </a:lnSpc>
              <a:spcBef>
                <a:spcPts val="359"/>
              </a:spcBef>
            </a:pPr>
            <a:r>
              <a:rPr lang="en-US" altLang="zh-CN" sz="2000" dirty="0">
                <a:solidFill>
                  <a:srgbClr val="000000"/>
                </a:solidFill>
                <a:latin typeface="Times New Roman"/>
                <a:ea typeface="Times New Roman"/>
              </a:rPr>
              <a:t>–</a:t>
            </a:r>
            <a:r>
              <a:rPr lang="en-US" altLang="zh-CN" sz="2000" spc="10" dirty="0">
                <a:solidFill>
                  <a:srgbClr val="000000"/>
                </a:solidFill>
                <a:latin typeface="Times New Roman"/>
                <a:cs typeface="Times New Roman"/>
              </a:rPr>
              <a:t>  </a:t>
            </a:r>
            <a:r>
              <a:rPr lang="en-US" altLang="zh-CN" sz="2000" dirty="0">
                <a:solidFill>
                  <a:srgbClr val="000000"/>
                </a:solidFill>
                <a:latin typeface="Times New Roman"/>
                <a:ea typeface="Times New Roman"/>
              </a:rPr>
              <a:t>Có</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cấu</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trúc</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xác</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định</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(công</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việc,</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trình</a:t>
            </a:r>
            <a:r>
              <a:rPr lang="en-US" altLang="zh-CN" sz="2000" spc="10" dirty="0">
                <a:solidFill>
                  <a:srgbClr val="000000"/>
                </a:solidFill>
                <a:latin typeface="Times New Roman"/>
                <a:cs typeface="Times New Roman"/>
              </a:rPr>
              <a:t> </a:t>
            </a:r>
            <a:r>
              <a:rPr lang="en-US" altLang="zh-CN" sz="2000" dirty="0">
                <a:solidFill>
                  <a:srgbClr val="000000"/>
                </a:solidFill>
                <a:latin typeface="Times New Roman"/>
                <a:ea typeface="Times New Roman"/>
              </a:rPr>
              <a:t>tự,</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công</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cụ,</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phương</a:t>
            </a:r>
            <a:r>
              <a:rPr lang="en-US" altLang="zh-CN" sz="2000" spc="15" dirty="0">
                <a:solidFill>
                  <a:srgbClr val="000000"/>
                </a:solidFill>
                <a:latin typeface="Times New Roman"/>
                <a:cs typeface="Times New Roman"/>
              </a:rPr>
              <a:t> </a:t>
            </a:r>
            <a:r>
              <a:rPr lang="en-US" altLang="zh-CN" sz="2000" dirty="0">
                <a:solidFill>
                  <a:srgbClr val="000000"/>
                </a:solidFill>
                <a:latin typeface="Times New Roman"/>
                <a:ea typeface="Times New Roman"/>
              </a:rPr>
              <a:t>pháp)</a:t>
            </a:r>
            <a:r>
              <a:rPr lang="en-US" altLang="zh-CN" sz="2000" dirty="0">
                <a:solidFill>
                  <a:srgbClr val="000000"/>
                </a:solidFill>
                <a:latin typeface="Times New Roman"/>
                <a:cs typeface="Times New Roman"/>
              </a:rPr>
              <a:t> </a:t>
            </a:r>
            <a:br/>
            <a:r>
              <a:rPr lang="en-US" altLang="zh-CN" sz="2000" dirty="0">
                <a:solidFill>
                  <a:srgbClr val="000000"/>
                </a:solidFill>
                <a:latin typeface="Times New Roman"/>
                <a:ea typeface="Times New Roman"/>
              </a:rPr>
              <a:t>–</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Sản</a:t>
            </a:r>
            <a:r>
              <a:rPr lang="en-US" altLang="zh-CN" sz="2000" spc="25" dirty="0">
                <a:solidFill>
                  <a:srgbClr val="000000"/>
                </a:solidFill>
                <a:latin typeface="Times New Roman"/>
                <a:cs typeface="Times New Roman"/>
              </a:rPr>
              <a:t> </a:t>
            </a:r>
            <a:r>
              <a:rPr lang="en-US" altLang="zh-CN" sz="2000" dirty="0">
                <a:solidFill>
                  <a:srgbClr val="000000"/>
                </a:solidFill>
                <a:latin typeface="Times New Roman"/>
                <a:ea typeface="Times New Roman"/>
              </a:rPr>
              <a:t>phẩm</a:t>
            </a:r>
            <a:r>
              <a:rPr lang="en-US" altLang="zh-CN" sz="2000" spc="25" dirty="0">
                <a:solidFill>
                  <a:srgbClr val="000000"/>
                </a:solidFill>
                <a:latin typeface="Times New Roman"/>
                <a:cs typeface="Times New Roman"/>
              </a:rPr>
              <a:t> </a:t>
            </a:r>
            <a:r>
              <a:rPr lang="en-US" altLang="zh-CN" sz="2000" dirty="0">
                <a:solidFill>
                  <a:srgbClr val="000000"/>
                </a:solidFill>
                <a:latin typeface="Times New Roman"/>
                <a:ea typeface="Times New Roman"/>
              </a:rPr>
              <a:t>cuối</a:t>
            </a:r>
            <a:r>
              <a:rPr lang="en-US" altLang="zh-CN" sz="2000" spc="25" dirty="0">
                <a:solidFill>
                  <a:srgbClr val="000000"/>
                </a:solidFill>
                <a:latin typeface="Times New Roman"/>
                <a:cs typeface="Times New Roman"/>
              </a:rPr>
              <a:t> </a:t>
            </a:r>
            <a:r>
              <a:rPr lang="en-US" altLang="zh-CN" sz="2000" dirty="0">
                <a:solidFill>
                  <a:srgbClr val="000000"/>
                </a:solidFill>
                <a:latin typeface="Times New Roman"/>
                <a:ea typeface="Times New Roman"/>
              </a:rPr>
              <a:t>cùng</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là</a:t>
            </a:r>
            <a:r>
              <a:rPr lang="en-US" altLang="zh-CN" sz="2000" spc="25" dirty="0">
                <a:solidFill>
                  <a:srgbClr val="000000"/>
                </a:solidFill>
                <a:latin typeface="Times New Roman"/>
                <a:cs typeface="Times New Roman"/>
              </a:rPr>
              <a:t> </a:t>
            </a:r>
            <a:r>
              <a:rPr lang="en-US" altLang="zh-CN" sz="2000" dirty="0">
                <a:solidFill>
                  <a:srgbClr val="000000"/>
                </a:solidFill>
                <a:latin typeface="Times New Roman"/>
                <a:ea typeface="Times New Roman"/>
              </a:rPr>
              <a:t>phần</a:t>
            </a:r>
            <a:r>
              <a:rPr lang="en-US" altLang="zh-CN" sz="2000" spc="25" dirty="0">
                <a:solidFill>
                  <a:srgbClr val="000000"/>
                </a:solidFill>
                <a:latin typeface="Times New Roman"/>
                <a:cs typeface="Times New Roman"/>
              </a:rPr>
              <a:t> </a:t>
            </a:r>
            <a:r>
              <a:rPr lang="en-US" altLang="zh-CN" sz="2000" dirty="0">
                <a:solidFill>
                  <a:srgbClr val="000000"/>
                </a:solidFill>
                <a:latin typeface="Times New Roman"/>
                <a:ea typeface="Times New Roman"/>
              </a:rPr>
              <a:t>mềm</a:t>
            </a:r>
            <a:r>
              <a:rPr lang="en-US" altLang="zh-CN" sz="2000" spc="20" dirty="0">
                <a:solidFill>
                  <a:srgbClr val="000000"/>
                </a:solidFill>
                <a:latin typeface="Times New Roman"/>
                <a:cs typeface="Times New Roman"/>
              </a:rPr>
              <a:t> </a:t>
            </a:r>
            <a:r>
              <a:rPr lang="en-US" altLang="zh-CN" sz="2000" dirty="0">
                <a:solidFill>
                  <a:srgbClr val="000000"/>
                </a:solidFill>
                <a:latin typeface="Times New Roman"/>
                <a:ea typeface="Times New Roman"/>
              </a:rPr>
              <a:t>bàn</a:t>
            </a:r>
            <a:r>
              <a:rPr lang="en-US" altLang="zh-CN" sz="2000" spc="25" dirty="0">
                <a:solidFill>
                  <a:srgbClr val="000000"/>
                </a:solidFill>
                <a:latin typeface="Times New Roman"/>
                <a:cs typeface="Times New Roman"/>
              </a:rPr>
              <a:t> </a:t>
            </a:r>
            <a:r>
              <a:rPr lang="en-US" altLang="zh-CN" sz="2000" dirty="0">
                <a:solidFill>
                  <a:srgbClr val="000000"/>
                </a:solidFill>
                <a:latin typeface="Times New Roman"/>
                <a:ea typeface="Times New Roman"/>
              </a:rPr>
              <a:t>giao.</a:t>
            </a: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2. CÁC GIAI ĐOẠN PHÁT TRIỂN PHẦN MỀM</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6C370011-3DC7-FFEC-412F-1482184E1C7E}"/>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8"/>
          <p:cNvPicPr>
            <a:picLocks noChangeAspect="1"/>
          </p:cNvPicPr>
          <p:nvPr/>
        </p:nvPicPr>
        <p:blipFill>
          <a:blip r:embed="rId2"/>
          <a:stretch>
            <a:fillRect/>
          </a:stretch>
        </p:blipFill>
        <p:spPr>
          <a:xfrm>
            <a:off x="0" y="0"/>
            <a:ext cx="9144000" cy="6858000"/>
          </a:xfrm>
          <a:prstGeom prst="rect">
            <a:avLst/>
          </a:prstGeom>
        </p:spPr>
      </p:pic>
      <p:sp>
        <p:nvSpPr>
          <p:cNvPr id="2" name="TextBox 168"/>
          <p:cNvSpPr txBox="1"/>
          <p:nvPr/>
        </p:nvSpPr>
        <p:spPr>
          <a:xfrm>
            <a:off x="539999" y="1363919"/>
            <a:ext cx="8263335" cy="2902333"/>
          </a:xfrm>
          <a:prstGeom prst="rect">
            <a:avLst/>
          </a:prstGeom>
          <a:noFill/>
        </p:spPr>
        <p:txBody>
          <a:bodyPr wrap="square" lIns="0" tIns="0" rIns="0" bIns="0" rtlCol="0">
            <a:spAutoFit/>
          </a:bodyPr>
          <a:lstStyle/>
          <a:p>
            <a:pPr marL="0" hangingPunct="0">
              <a:lnSpc>
                <a:spcPct val="129999"/>
              </a:lnSpc>
            </a:pPr>
            <a:r>
              <a:rPr lang="en-US" altLang="zh-CN" sz="2800" b="1">
                <a:solidFill>
                  <a:srgbClr val="BF0000"/>
                </a:solidFill>
                <a:latin typeface="Times New Roman"/>
                <a:ea typeface="Times New Roman"/>
              </a:rPr>
              <a:t>2.2</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Quy</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trình</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(Software</a:t>
            </a:r>
            <a:r>
              <a:rPr lang="en-US" altLang="zh-CN" sz="2800" b="1" spc="-30" dirty="0">
                <a:solidFill>
                  <a:srgbClr val="BF0000"/>
                </a:solidFill>
                <a:latin typeface="Times New Roman"/>
                <a:cs typeface="Times New Roman"/>
              </a:rPr>
              <a:t> </a:t>
            </a:r>
            <a:r>
              <a:rPr lang="en-US" altLang="zh-CN" sz="2800" b="1" dirty="0">
                <a:solidFill>
                  <a:srgbClr val="BF0000"/>
                </a:solidFill>
                <a:latin typeface="Times New Roman"/>
                <a:ea typeface="Times New Roman"/>
              </a:rPr>
              <a:t>Process)</a:t>
            </a:r>
            <a:r>
              <a:rPr lang="en-US" altLang="zh-CN" sz="2800" b="1" dirty="0">
                <a:solidFill>
                  <a:srgbClr val="BF0000"/>
                </a:solidFill>
                <a:latin typeface="Times New Roman"/>
                <a:cs typeface="Times New Roman"/>
              </a:rPr>
              <a:t> </a:t>
            </a:r>
            <a:br/>
            <a:r>
              <a:rPr lang="en-US" altLang="zh-CN" sz="2400" b="1" dirty="0">
                <a:solidFill>
                  <a:srgbClr val="1B5995"/>
                </a:solidFill>
                <a:latin typeface="Times New Roman"/>
                <a:ea typeface="Times New Roman"/>
              </a:rPr>
              <a:t>Các</a:t>
            </a:r>
            <a:r>
              <a:rPr lang="en-US" altLang="zh-CN" sz="2400" b="1" dirty="0">
                <a:solidFill>
                  <a:srgbClr val="1B5995"/>
                </a:solidFill>
                <a:latin typeface="Times New Roman"/>
                <a:cs typeface="Times New Roman"/>
              </a:rPr>
              <a:t> </a:t>
            </a:r>
            <a:r>
              <a:rPr lang="en-US" altLang="zh-CN" sz="2400" b="1" dirty="0">
                <a:solidFill>
                  <a:srgbClr val="1B5995"/>
                </a:solidFill>
                <a:latin typeface="Times New Roman"/>
                <a:ea typeface="Times New Roman"/>
              </a:rPr>
              <a:t>hoạt</a:t>
            </a:r>
            <a:r>
              <a:rPr lang="en-US" altLang="zh-CN" sz="2400" b="1" dirty="0">
                <a:solidFill>
                  <a:srgbClr val="1B5995"/>
                </a:solidFill>
                <a:latin typeface="Times New Roman"/>
                <a:cs typeface="Times New Roman"/>
              </a:rPr>
              <a:t> </a:t>
            </a:r>
            <a:r>
              <a:rPr lang="en-US" altLang="zh-CN" sz="2400" b="1" dirty="0">
                <a:solidFill>
                  <a:srgbClr val="1B5995"/>
                </a:solidFill>
                <a:latin typeface="Times New Roman"/>
                <a:ea typeface="Times New Roman"/>
              </a:rPr>
              <a:t>động</a:t>
            </a:r>
            <a:r>
              <a:rPr lang="en-US" altLang="zh-CN" sz="2400" b="1" dirty="0">
                <a:solidFill>
                  <a:srgbClr val="1B5995"/>
                </a:solidFill>
                <a:latin typeface="Times New Roman"/>
                <a:cs typeface="Times New Roman"/>
              </a:rPr>
              <a:t> </a:t>
            </a:r>
            <a:r>
              <a:rPr lang="en-US" altLang="zh-CN" sz="2400" b="1" dirty="0">
                <a:solidFill>
                  <a:srgbClr val="1B5995"/>
                </a:solidFill>
                <a:latin typeface="Times New Roman"/>
                <a:ea typeface="Times New Roman"/>
              </a:rPr>
              <a:t>chính:</a:t>
            </a:r>
          </a:p>
          <a:p>
            <a:pPr>
              <a:lnSpc>
                <a:spcPts val="430"/>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b="1" dirty="0">
                <a:solidFill>
                  <a:srgbClr val="000000"/>
                </a:solidFill>
                <a:latin typeface="Times New Roman"/>
                <a:ea typeface="Times New Roman"/>
              </a:rPr>
              <a:t>Xác</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định</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yêu</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cầu</a:t>
            </a: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đưa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ra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những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của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sản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phẩm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đạt</a:t>
            </a:r>
            <a:r>
              <a:rPr lang="en-US" altLang="zh-CN" sz="2400" spc="20" dirty="0">
                <a:solidFill>
                  <a:srgbClr val="000000"/>
                </a:solidFill>
                <a:latin typeface="Times New Roman"/>
                <a:cs typeface="Times New Roman"/>
              </a:rPr>
              <a:t> </a:t>
            </a:r>
            <a:r>
              <a:rPr lang="en-US" altLang="zh-CN" sz="2400" dirty="0">
                <a:solidFill>
                  <a:srgbClr val="000000"/>
                </a:solidFill>
                <a:latin typeface="Times New Roman"/>
                <a:ea typeface="Times New Roman"/>
              </a:rPr>
              <a:t>được</a:t>
            </a:r>
          </a:p>
          <a:p>
            <a:pPr>
              <a:lnSpc>
                <a:spcPts val="864"/>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b="1" dirty="0">
                <a:solidFill>
                  <a:srgbClr val="000000"/>
                </a:solidFill>
                <a:latin typeface="Times New Roman"/>
                <a:ea typeface="Times New Roman"/>
              </a:rPr>
              <a:t>Phát</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triển</a:t>
            </a: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tạo</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ra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sản</a:t>
            </a:r>
            <a:r>
              <a:rPr lang="en-US" altLang="zh-CN" sz="2400" spc="30" dirty="0">
                <a:solidFill>
                  <a:srgbClr val="000000"/>
                </a:solidFill>
                <a:latin typeface="Times New Roman"/>
                <a:cs typeface="Times New Roman"/>
              </a:rPr>
              <a:t> </a:t>
            </a:r>
            <a:r>
              <a:rPr lang="en-US" altLang="zh-CN" sz="2400" dirty="0">
                <a:solidFill>
                  <a:srgbClr val="000000"/>
                </a:solidFill>
                <a:latin typeface="Times New Roman"/>
                <a:ea typeface="Times New Roman"/>
              </a:rPr>
              <a:t>phẩm</a:t>
            </a:r>
          </a:p>
          <a:p>
            <a:pPr>
              <a:lnSpc>
                <a:spcPts val="900"/>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b="1" dirty="0">
                <a:solidFill>
                  <a:srgbClr val="000000"/>
                </a:solidFill>
                <a:latin typeface="Times New Roman"/>
                <a:ea typeface="Times New Roman"/>
              </a:rPr>
              <a:t>Thẩm</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định</a:t>
            </a: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kiểm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tra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có</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đáp</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ứng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được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spc="25"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p>
          <a:p>
            <a:pPr>
              <a:lnSpc>
                <a:spcPts val="819"/>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b="1" dirty="0">
                <a:solidFill>
                  <a:srgbClr val="000000"/>
                </a:solidFill>
                <a:latin typeface="Times New Roman"/>
                <a:ea typeface="Times New Roman"/>
              </a:rPr>
              <a:t>Tiến</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hóa</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phần</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mềm</a:t>
            </a: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thay</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đổi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nhằm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đáp</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ứng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mới</a:t>
            </a:r>
          </a:p>
        </p:txBody>
      </p:sp>
      <p:sp>
        <p:nvSpPr>
          <p:cNvPr id="3" name="TextBox 149">
            <a:extLst>
              <a:ext uri="{FF2B5EF4-FFF2-40B4-BE49-F238E27FC236}">
                <a16:creationId xmlns:a16="http://schemas.microsoft.com/office/drawing/2014/main" id="{34F5018C-F6D1-BD9C-A898-5E95179113CD}"/>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2. CÁC GIAI ĐOẠN PHÁT TRIỂN PHẦN MỀM</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25FB2CC3-97B2-5327-19CF-69B102EB52C3}"/>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1"/>
          <p:cNvPicPr>
            <a:picLocks noChangeAspect="1"/>
          </p:cNvPicPr>
          <p:nvPr/>
        </p:nvPicPr>
        <p:blipFill>
          <a:blip r:embed="rId2"/>
          <a:stretch>
            <a:fillRect/>
          </a:stretch>
        </p:blipFill>
        <p:spPr>
          <a:xfrm>
            <a:off x="0" y="0"/>
            <a:ext cx="9144000" cy="6858000"/>
          </a:xfrm>
          <a:prstGeom prst="rect">
            <a:avLst/>
          </a:prstGeom>
        </p:spPr>
      </p:pic>
      <p:sp>
        <p:nvSpPr>
          <p:cNvPr id="2" name="TextBox 171"/>
          <p:cNvSpPr txBox="1"/>
          <p:nvPr/>
        </p:nvSpPr>
        <p:spPr>
          <a:xfrm>
            <a:off x="624840" y="1514748"/>
            <a:ext cx="8083898" cy="369332"/>
          </a:xfrm>
          <a:prstGeom prst="rect">
            <a:avLst/>
          </a:prstGeom>
          <a:noFill/>
        </p:spPr>
        <p:txBody>
          <a:bodyPr wrap="square" lIns="0" tIns="0" rIns="0" bIns="0" rtlCol="0">
            <a:spAutoFit/>
          </a:bodyPr>
          <a:lstStyle/>
          <a:p>
            <a:pPr marL="0">
              <a:lnSpc>
                <a:spcPct val="100000"/>
              </a:lnSpc>
            </a:pPr>
            <a:r>
              <a:rPr lang="en-US" altLang="zh-CN" sz="2400" b="1">
                <a:solidFill>
                  <a:srgbClr val="BF0000"/>
                </a:solidFill>
                <a:latin typeface="Times New Roman"/>
                <a:ea typeface="Times New Roman"/>
              </a:rPr>
              <a:t>2.2</a:t>
            </a:r>
            <a:r>
              <a:rPr lang="en-US" altLang="zh-CN" sz="2400" b="1" dirty="0">
                <a:solidFill>
                  <a:srgbClr val="BF0000"/>
                </a:solidFill>
                <a:latin typeface="Times New Roman"/>
                <a:ea typeface="Times New Roman"/>
              </a:rPr>
              <a:t>.</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Quy</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trình</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phần</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mềm</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(Software</a:t>
            </a:r>
            <a:r>
              <a:rPr lang="en-US" altLang="zh-CN" sz="2400" b="1" spc="15" dirty="0">
                <a:solidFill>
                  <a:srgbClr val="BF0000"/>
                </a:solidFill>
                <a:latin typeface="Times New Roman"/>
                <a:cs typeface="Times New Roman"/>
              </a:rPr>
              <a:t> </a:t>
            </a:r>
            <a:r>
              <a:rPr lang="en-US" altLang="zh-CN" sz="2400" b="1" dirty="0">
                <a:solidFill>
                  <a:srgbClr val="BF0000"/>
                </a:solidFill>
                <a:latin typeface="Times New Roman"/>
                <a:ea typeface="Times New Roman"/>
              </a:rPr>
              <a:t>Process)</a:t>
            </a:r>
          </a:p>
        </p:txBody>
      </p:sp>
      <p:sp>
        <p:nvSpPr>
          <p:cNvPr id="3" name="TextBox 149">
            <a:extLst>
              <a:ext uri="{FF2B5EF4-FFF2-40B4-BE49-F238E27FC236}">
                <a16:creationId xmlns:a16="http://schemas.microsoft.com/office/drawing/2014/main" id="{0128EF9F-6A08-E056-E973-77995C7693B0}"/>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2. CÁC GIAI ĐOẠN PHÁT TRIỂN PHẦN MỀM</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60774CA0-F41F-2E3E-22B3-D83F09CEEE01}"/>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Picture 174"/>
          <p:cNvPicPr>
            <a:picLocks noChangeAspect="1"/>
          </p:cNvPicPr>
          <p:nvPr/>
        </p:nvPicPr>
        <p:blipFill>
          <a:blip r:embed="rId2"/>
          <a:stretch>
            <a:fillRect/>
          </a:stretch>
        </p:blipFill>
        <p:spPr>
          <a:xfrm>
            <a:off x="0" y="0"/>
            <a:ext cx="9144000" cy="6858000"/>
          </a:xfrm>
          <a:prstGeom prst="rect">
            <a:avLst/>
          </a:prstGeom>
        </p:spPr>
      </p:pic>
      <p:sp>
        <p:nvSpPr>
          <p:cNvPr id="2" name="TextBox 174"/>
          <p:cNvSpPr txBox="1"/>
          <p:nvPr/>
        </p:nvSpPr>
        <p:spPr>
          <a:xfrm>
            <a:off x="624840" y="1411053"/>
            <a:ext cx="8083898" cy="369332"/>
          </a:xfrm>
          <a:prstGeom prst="rect">
            <a:avLst/>
          </a:prstGeom>
          <a:noFill/>
        </p:spPr>
        <p:txBody>
          <a:bodyPr wrap="square" lIns="0" tIns="0" rIns="0" bIns="0" rtlCol="0">
            <a:spAutoFit/>
          </a:bodyPr>
          <a:lstStyle/>
          <a:p>
            <a:pPr marL="0">
              <a:lnSpc>
                <a:spcPct val="100000"/>
              </a:lnSpc>
            </a:pPr>
            <a:r>
              <a:rPr lang="en-US" altLang="zh-CN" sz="2400" b="1">
                <a:solidFill>
                  <a:srgbClr val="BF0000"/>
                </a:solidFill>
                <a:latin typeface="Times New Roman"/>
                <a:ea typeface="Times New Roman"/>
              </a:rPr>
              <a:t>2.2</a:t>
            </a:r>
            <a:r>
              <a:rPr lang="en-US" altLang="zh-CN" sz="2400" b="1" dirty="0">
                <a:solidFill>
                  <a:srgbClr val="BF0000"/>
                </a:solidFill>
                <a:latin typeface="Times New Roman"/>
                <a:ea typeface="Times New Roman"/>
              </a:rPr>
              <a:t>.</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Quy</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trình</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phần</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mềm</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(Software</a:t>
            </a:r>
            <a:r>
              <a:rPr lang="en-US" altLang="zh-CN" sz="2400" b="1" spc="15" dirty="0">
                <a:solidFill>
                  <a:srgbClr val="BF0000"/>
                </a:solidFill>
                <a:latin typeface="Times New Roman"/>
                <a:cs typeface="Times New Roman"/>
              </a:rPr>
              <a:t> </a:t>
            </a:r>
            <a:r>
              <a:rPr lang="en-US" altLang="zh-CN" sz="2400" b="1" dirty="0">
                <a:solidFill>
                  <a:srgbClr val="BF0000"/>
                </a:solidFill>
                <a:latin typeface="Times New Roman"/>
                <a:ea typeface="Times New Roman"/>
              </a:rPr>
              <a:t>Process)</a:t>
            </a:r>
          </a:p>
        </p:txBody>
      </p:sp>
      <p:sp>
        <p:nvSpPr>
          <p:cNvPr id="3" name="TextBox 149">
            <a:extLst>
              <a:ext uri="{FF2B5EF4-FFF2-40B4-BE49-F238E27FC236}">
                <a16:creationId xmlns:a16="http://schemas.microsoft.com/office/drawing/2014/main" id="{C14F61ED-DF5C-F898-23DC-A828207C5C09}"/>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2. CÁC GIAI ĐOẠN PHÁT TRIỂN PHẦN MỀM</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350001AC-9449-A41C-DDE8-D00EA60C587F}"/>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icture 177"/>
          <p:cNvPicPr>
            <a:picLocks noChangeAspect="1"/>
          </p:cNvPicPr>
          <p:nvPr/>
        </p:nvPicPr>
        <p:blipFill>
          <a:blip r:embed="rId2"/>
          <a:stretch>
            <a:fillRect/>
          </a:stretch>
        </p:blipFill>
        <p:spPr>
          <a:xfrm>
            <a:off x="0" y="0"/>
            <a:ext cx="9144000" cy="6858000"/>
          </a:xfrm>
          <a:prstGeom prst="rect">
            <a:avLst/>
          </a:prstGeom>
        </p:spPr>
      </p:pic>
      <p:sp>
        <p:nvSpPr>
          <p:cNvPr id="2" name="TextBox 177"/>
          <p:cNvSpPr txBox="1"/>
          <p:nvPr/>
        </p:nvSpPr>
        <p:spPr>
          <a:xfrm>
            <a:off x="624840" y="1477040"/>
            <a:ext cx="8083898" cy="369332"/>
          </a:xfrm>
          <a:prstGeom prst="rect">
            <a:avLst/>
          </a:prstGeom>
          <a:noFill/>
        </p:spPr>
        <p:txBody>
          <a:bodyPr wrap="square" lIns="0" tIns="0" rIns="0" bIns="0" rtlCol="0">
            <a:spAutoFit/>
          </a:bodyPr>
          <a:lstStyle/>
          <a:p>
            <a:pPr marL="0">
              <a:lnSpc>
                <a:spcPct val="100000"/>
              </a:lnSpc>
            </a:pPr>
            <a:r>
              <a:rPr lang="en-US" altLang="zh-CN" sz="2400" b="1">
                <a:solidFill>
                  <a:srgbClr val="BF0000"/>
                </a:solidFill>
                <a:latin typeface="Times New Roman"/>
                <a:ea typeface="Times New Roman"/>
              </a:rPr>
              <a:t>2.2.</a:t>
            </a:r>
            <a:r>
              <a:rPr lang="en-US" altLang="zh-CN" sz="2400" b="1">
                <a:solidFill>
                  <a:srgbClr val="BF0000"/>
                </a:solidFill>
                <a:latin typeface="Times New Roman"/>
                <a:cs typeface="Times New Roman"/>
              </a:rPr>
              <a:t> </a:t>
            </a:r>
            <a:r>
              <a:rPr lang="en-US" altLang="zh-CN" sz="2400" b="1">
                <a:solidFill>
                  <a:srgbClr val="BF0000"/>
                </a:solidFill>
                <a:latin typeface="Times New Roman"/>
                <a:ea typeface="Times New Roman"/>
              </a:rPr>
              <a:t>Quy</a:t>
            </a:r>
            <a:r>
              <a:rPr lang="en-US" altLang="zh-CN" sz="2400" b="1">
                <a:solidFill>
                  <a:srgbClr val="BF0000"/>
                </a:solidFill>
                <a:latin typeface="Times New Roman"/>
                <a:cs typeface="Times New Roman"/>
              </a:rPr>
              <a:t> </a:t>
            </a:r>
            <a:r>
              <a:rPr lang="en-US" altLang="zh-CN" sz="2400" b="1">
                <a:solidFill>
                  <a:srgbClr val="BF0000"/>
                </a:solidFill>
                <a:latin typeface="Times New Roman"/>
                <a:ea typeface="Times New Roman"/>
              </a:rPr>
              <a:t>trình</a:t>
            </a:r>
            <a:r>
              <a:rPr lang="en-US" altLang="zh-CN" sz="2400" b="1">
                <a:solidFill>
                  <a:srgbClr val="BF0000"/>
                </a:solidFill>
                <a:latin typeface="Times New Roman"/>
                <a:cs typeface="Times New Roman"/>
              </a:rPr>
              <a:t> </a:t>
            </a:r>
            <a:r>
              <a:rPr lang="en-US" altLang="zh-CN" sz="2400" b="1">
                <a:solidFill>
                  <a:srgbClr val="BF0000"/>
                </a:solidFill>
                <a:latin typeface="Times New Roman"/>
                <a:ea typeface="Times New Roman"/>
              </a:rPr>
              <a:t>phần</a:t>
            </a:r>
            <a:r>
              <a:rPr lang="en-US" altLang="zh-CN" sz="2400" b="1">
                <a:solidFill>
                  <a:srgbClr val="BF0000"/>
                </a:solidFill>
                <a:latin typeface="Times New Roman"/>
                <a:cs typeface="Times New Roman"/>
              </a:rPr>
              <a:t> </a:t>
            </a:r>
            <a:r>
              <a:rPr lang="en-US" altLang="zh-CN" sz="2400" b="1">
                <a:solidFill>
                  <a:srgbClr val="BF0000"/>
                </a:solidFill>
                <a:latin typeface="Times New Roman"/>
                <a:ea typeface="Times New Roman"/>
              </a:rPr>
              <a:t>mềm</a:t>
            </a:r>
            <a:r>
              <a:rPr lang="en-US" altLang="zh-CN" sz="2400" b="1">
                <a:solidFill>
                  <a:srgbClr val="BF0000"/>
                </a:solidFill>
                <a:latin typeface="Times New Roman"/>
                <a:cs typeface="Times New Roman"/>
              </a:rPr>
              <a:t> </a:t>
            </a:r>
            <a:r>
              <a:rPr lang="en-US" altLang="zh-CN" sz="2400" b="1">
                <a:solidFill>
                  <a:srgbClr val="BF0000"/>
                </a:solidFill>
                <a:latin typeface="Times New Roman"/>
                <a:ea typeface="Times New Roman"/>
              </a:rPr>
              <a:t>(Software</a:t>
            </a:r>
            <a:r>
              <a:rPr lang="en-US" altLang="zh-CN" sz="2400" b="1" spc="15">
                <a:solidFill>
                  <a:srgbClr val="BF0000"/>
                </a:solidFill>
                <a:latin typeface="Times New Roman"/>
                <a:cs typeface="Times New Roman"/>
              </a:rPr>
              <a:t> </a:t>
            </a:r>
            <a:r>
              <a:rPr lang="en-US" altLang="zh-CN" sz="2400" b="1">
                <a:solidFill>
                  <a:srgbClr val="BF0000"/>
                </a:solidFill>
                <a:latin typeface="Times New Roman"/>
                <a:ea typeface="Times New Roman"/>
              </a:rPr>
              <a:t>Process)</a:t>
            </a:r>
            <a:endParaRPr lang="en-US" altLang="zh-CN" sz="2400" b="1" dirty="0">
              <a:solidFill>
                <a:srgbClr val="BF0000"/>
              </a:solidFill>
              <a:latin typeface="Times New Roman"/>
              <a:ea typeface="Times New Roman"/>
            </a:endParaRPr>
          </a:p>
        </p:txBody>
      </p:sp>
      <p:sp>
        <p:nvSpPr>
          <p:cNvPr id="3" name="TextBox 149">
            <a:extLst>
              <a:ext uri="{FF2B5EF4-FFF2-40B4-BE49-F238E27FC236}">
                <a16:creationId xmlns:a16="http://schemas.microsoft.com/office/drawing/2014/main" id="{2123E03F-C88E-E99F-38D1-87141FAA74BC}"/>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2. CÁC GIAI ĐOẠN PHÁT TRIỂN PHẦN MỀM</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4D30D795-ABA6-030E-20D8-5DD52B4E8581}"/>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80"/>
          <p:cNvPicPr>
            <a:picLocks noChangeAspect="1"/>
          </p:cNvPicPr>
          <p:nvPr/>
        </p:nvPicPr>
        <p:blipFill>
          <a:blip r:embed="rId2"/>
          <a:stretch>
            <a:fillRect/>
          </a:stretch>
        </p:blipFill>
        <p:spPr>
          <a:xfrm>
            <a:off x="0" y="0"/>
            <a:ext cx="9144000" cy="6858000"/>
          </a:xfrm>
          <a:prstGeom prst="rect">
            <a:avLst/>
          </a:prstGeom>
        </p:spPr>
      </p:pic>
      <p:sp>
        <p:nvSpPr>
          <p:cNvPr id="2" name="TextBox 180"/>
          <p:cNvSpPr txBox="1"/>
          <p:nvPr/>
        </p:nvSpPr>
        <p:spPr>
          <a:xfrm>
            <a:off x="530051" y="1411053"/>
            <a:ext cx="8083898" cy="369332"/>
          </a:xfrm>
          <a:prstGeom prst="rect">
            <a:avLst/>
          </a:prstGeom>
          <a:noFill/>
        </p:spPr>
        <p:txBody>
          <a:bodyPr wrap="square" lIns="0" tIns="0" rIns="0" bIns="0" rtlCol="0">
            <a:spAutoFit/>
          </a:bodyPr>
          <a:lstStyle/>
          <a:p>
            <a:pPr marL="0">
              <a:lnSpc>
                <a:spcPct val="100000"/>
              </a:lnSpc>
            </a:pPr>
            <a:r>
              <a:rPr lang="en-US" altLang="zh-CN" sz="2400" b="1">
                <a:solidFill>
                  <a:srgbClr val="BF0000"/>
                </a:solidFill>
                <a:latin typeface="Times New Roman"/>
                <a:ea typeface="Times New Roman"/>
              </a:rPr>
              <a:t>2.2</a:t>
            </a:r>
            <a:r>
              <a:rPr lang="en-US" altLang="zh-CN" sz="2400" b="1" dirty="0">
                <a:solidFill>
                  <a:srgbClr val="BF0000"/>
                </a:solidFill>
                <a:latin typeface="Times New Roman"/>
                <a:ea typeface="Times New Roman"/>
              </a:rPr>
              <a:t>.</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Quy</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trình</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phần</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mềm</a:t>
            </a:r>
            <a:r>
              <a:rPr lang="en-US" altLang="zh-CN" sz="2400" b="1" dirty="0">
                <a:solidFill>
                  <a:srgbClr val="BF0000"/>
                </a:solidFill>
                <a:latin typeface="Times New Roman"/>
                <a:cs typeface="Times New Roman"/>
              </a:rPr>
              <a:t> </a:t>
            </a:r>
            <a:r>
              <a:rPr lang="en-US" altLang="zh-CN" sz="2400" b="1" dirty="0">
                <a:solidFill>
                  <a:srgbClr val="BF0000"/>
                </a:solidFill>
                <a:latin typeface="Times New Roman"/>
                <a:ea typeface="Times New Roman"/>
              </a:rPr>
              <a:t>(Software</a:t>
            </a:r>
            <a:r>
              <a:rPr lang="en-US" altLang="zh-CN" sz="2400" b="1" spc="15" dirty="0">
                <a:solidFill>
                  <a:srgbClr val="BF0000"/>
                </a:solidFill>
                <a:latin typeface="Times New Roman"/>
                <a:cs typeface="Times New Roman"/>
              </a:rPr>
              <a:t> </a:t>
            </a:r>
            <a:r>
              <a:rPr lang="en-US" altLang="zh-CN" sz="2400" b="1" dirty="0">
                <a:solidFill>
                  <a:srgbClr val="BF0000"/>
                </a:solidFill>
                <a:latin typeface="Times New Roman"/>
                <a:ea typeface="Times New Roman"/>
              </a:rPr>
              <a:t>Process)</a:t>
            </a:r>
          </a:p>
        </p:txBody>
      </p:sp>
      <p:sp>
        <p:nvSpPr>
          <p:cNvPr id="3" name="TextBox 149">
            <a:extLst>
              <a:ext uri="{FF2B5EF4-FFF2-40B4-BE49-F238E27FC236}">
                <a16:creationId xmlns:a16="http://schemas.microsoft.com/office/drawing/2014/main" id="{3AFEE8FE-5573-36CF-B896-B9D3D7A2BE86}"/>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2. CÁC GIAI ĐOẠN PHÁT TRIỂN PHẦN MỀM</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E8D0C3D5-9AF5-C175-02C7-B48432CBDB7E}"/>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624840" y="1447615"/>
            <a:ext cx="8217502" cy="3618106"/>
          </a:xfrm>
          <a:prstGeom prst="rect">
            <a:avLst/>
          </a:prstGeom>
          <a:noFill/>
        </p:spPr>
        <p:txBody>
          <a:bodyPr wrap="square" lIns="0" tIns="0" rIns="0" bIns="0" rtlCol="0">
            <a:spAutoFit/>
          </a:bodyPr>
          <a:lstStyle/>
          <a:p>
            <a:pPr>
              <a:lnSpc>
                <a:spcPts val="1960"/>
              </a:lnSpc>
            </a:pPr>
            <a:endParaRPr lang="en-US" dirty="0"/>
          </a:p>
          <a:p>
            <a:pPr marL="0">
              <a:lnSpc>
                <a:spcPct val="100000"/>
              </a:lnSpc>
            </a:pPr>
            <a:r>
              <a:rPr lang="en-US" altLang="zh-CN" sz="2800" b="1" dirty="0">
                <a:solidFill>
                  <a:srgbClr val="BF0000"/>
                </a:solidFill>
                <a:latin typeface="Times New Roman"/>
                <a:ea typeface="Times New Roman"/>
              </a:rPr>
              <a:t>1.1.</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Khái</a:t>
            </a:r>
            <a:r>
              <a:rPr lang="en-US" altLang="zh-CN" sz="2800" b="1" spc="-30" dirty="0">
                <a:solidFill>
                  <a:srgbClr val="BF0000"/>
                </a:solidFill>
                <a:latin typeface="Times New Roman"/>
                <a:cs typeface="Times New Roman"/>
              </a:rPr>
              <a:t> </a:t>
            </a:r>
            <a:r>
              <a:rPr lang="en-US" altLang="zh-CN" sz="2800" b="1" dirty="0">
                <a:solidFill>
                  <a:srgbClr val="BF0000"/>
                </a:solidFill>
                <a:latin typeface="Times New Roman"/>
                <a:ea typeface="Times New Roman"/>
              </a:rPr>
              <a:t>niệm</a:t>
            </a:r>
          </a:p>
          <a:p>
            <a:pPr>
              <a:lnSpc>
                <a:spcPts val="1685"/>
              </a:lnSpc>
            </a:pPr>
            <a:endParaRPr lang="en-US" dirty="0"/>
          </a:p>
          <a:p>
            <a:pPr marL="343204" indent="-343204" algn="just" hangingPunct="0">
              <a:lnSpc>
                <a:spcPct val="150416"/>
              </a:lnSpc>
            </a:pPr>
            <a:r>
              <a:rPr lang="en-US" altLang="zh-CN" sz="2400" spc="55" dirty="0">
                <a:solidFill>
                  <a:srgbClr val="000000"/>
                </a:solidFill>
                <a:latin typeface="Times New Roman"/>
                <a:ea typeface="Times New Roman"/>
              </a:rPr>
              <a:t>•</a:t>
            </a:r>
            <a:r>
              <a:rPr lang="en-US" altLang="zh-CN" sz="2400" spc="40" dirty="0">
                <a:solidFill>
                  <a:srgbClr val="000000"/>
                </a:solidFill>
                <a:latin typeface="Times New Roman"/>
                <a:cs typeface="Times New Roman"/>
              </a:rPr>
              <a:t>   </a:t>
            </a:r>
            <a:r>
              <a:rPr lang="en-US" altLang="zh-CN" sz="2400" b="1" spc="89" dirty="0">
                <a:solidFill>
                  <a:srgbClr val="000000"/>
                </a:solidFill>
                <a:latin typeface="Calibri" panose="020F0502020204030204" pitchFamily="34" charset="0"/>
                <a:ea typeface="Times New Roman"/>
                <a:cs typeface="Calibri" panose="020F0502020204030204" pitchFamily="34" charset="0"/>
              </a:rPr>
              <a:t>Phần</a:t>
            </a:r>
            <a:r>
              <a:rPr lang="en-US" altLang="zh-CN" sz="2400" b="1" spc="40" dirty="0">
                <a:solidFill>
                  <a:srgbClr val="000000"/>
                </a:solidFill>
                <a:latin typeface="Calibri" panose="020F0502020204030204" pitchFamily="34" charset="0"/>
                <a:cs typeface="Calibri" panose="020F0502020204030204" pitchFamily="34" charset="0"/>
              </a:rPr>
              <a:t> </a:t>
            </a:r>
            <a:r>
              <a:rPr lang="en-US" altLang="zh-CN" sz="2400" b="1" spc="114" dirty="0">
                <a:solidFill>
                  <a:srgbClr val="000000"/>
                </a:solidFill>
                <a:latin typeface="Calibri" panose="020F0502020204030204" pitchFamily="34" charset="0"/>
                <a:ea typeface="Times New Roman"/>
                <a:cs typeface="Calibri" panose="020F0502020204030204" pitchFamily="34" charset="0"/>
              </a:rPr>
              <a:t>mềm</a:t>
            </a:r>
            <a:r>
              <a:rPr lang="en-US" altLang="zh-CN" sz="2400" b="1" spc="40" dirty="0">
                <a:solidFill>
                  <a:srgbClr val="000000"/>
                </a:solidFill>
                <a:latin typeface="Calibri" panose="020F0502020204030204" pitchFamily="34" charset="0"/>
                <a:cs typeface="Calibri" panose="020F0502020204030204" pitchFamily="34" charset="0"/>
              </a:rPr>
              <a:t> </a:t>
            </a:r>
            <a:r>
              <a:rPr lang="en-US" altLang="zh-CN" sz="2400" b="1" spc="69" dirty="0">
                <a:solidFill>
                  <a:srgbClr val="000000"/>
                </a:solidFill>
                <a:latin typeface="Calibri" panose="020F0502020204030204" pitchFamily="34" charset="0"/>
                <a:ea typeface="Times New Roman"/>
                <a:cs typeface="Calibri" panose="020F0502020204030204" pitchFamily="34" charset="0"/>
              </a:rPr>
              <a:t>(Software)</a:t>
            </a:r>
            <a:r>
              <a:rPr lang="en-US" altLang="zh-CN" sz="2400" spc="85" dirty="0">
                <a:solidFill>
                  <a:srgbClr val="000000"/>
                </a:solidFill>
                <a:latin typeface="Calibri" panose="020F0502020204030204" pitchFamily="34" charset="0"/>
                <a:ea typeface="Times New Roman"/>
                <a:cs typeface="Calibri" panose="020F0502020204030204" pitchFamily="34" charset="0"/>
              </a:rPr>
              <a:t>:</a:t>
            </a:r>
            <a:r>
              <a:rPr lang="en-US" altLang="zh-CN" sz="2400" spc="44" dirty="0">
                <a:solidFill>
                  <a:srgbClr val="000000"/>
                </a:solidFill>
                <a:latin typeface="Calibri" panose="020F0502020204030204" pitchFamily="34" charset="0"/>
                <a:cs typeface="Calibri" panose="020F0502020204030204" pitchFamily="34" charset="0"/>
              </a:rPr>
              <a:t> </a:t>
            </a:r>
            <a:r>
              <a:rPr lang="en-US" altLang="zh-CN" sz="2400" spc="55" dirty="0">
                <a:solidFill>
                  <a:srgbClr val="000000"/>
                </a:solidFill>
                <a:latin typeface="Calibri" panose="020F0502020204030204" pitchFamily="34" charset="0"/>
                <a:ea typeface="Times New Roman"/>
                <a:cs typeface="Calibri" panose="020F0502020204030204" pitchFamily="34" charset="0"/>
              </a:rPr>
              <a:t>là</a:t>
            </a:r>
            <a:r>
              <a:rPr lang="en-US" altLang="zh-CN" sz="2400" spc="40" dirty="0">
                <a:solidFill>
                  <a:srgbClr val="000000"/>
                </a:solidFill>
                <a:latin typeface="Calibri" panose="020F0502020204030204" pitchFamily="34" charset="0"/>
                <a:cs typeface="Calibri" panose="020F0502020204030204" pitchFamily="34" charset="0"/>
              </a:rPr>
              <a:t> </a:t>
            </a:r>
            <a:r>
              <a:rPr lang="en-US" altLang="zh-CN" sz="2400" spc="85" dirty="0">
                <a:solidFill>
                  <a:srgbClr val="000000"/>
                </a:solidFill>
                <a:latin typeface="Calibri" panose="020F0502020204030204" pitchFamily="34" charset="0"/>
                <a:ea typeface="Times New Roman"/>
                <a:cs typeface="Calibri" panose="020F0502020204030204" pitchFamily="34" charset="0"/>
              </a:rPr>
              <a:t>một</a:t>
            </a:r>
            <a:r>
              <a:rPr lang="en-US" altLang="zh-CN" sz="2400" spc="40" dirty="0">
                <a:solidFill>
                  <a:srgbClr val="000000"/>
                </a:solidFill>
                <a:latin typeface="Calibri" panose="020F0502020204030204" pitchFamily="34" charset="0"/>
                <a:cs typeface="Calibri" panose="020F0502020204030204" pitchFamily="34" charset="0"/>
              </a:rPr>
              <a:t> </a:t>
            </a:r>
            <a:r>
              <a:rPr lang="en-US" altLang="zh-CN" sz="2400" spc="64" dirty="0">
                <a:solidFill>
                  <a:srgbClr val="000000"/>
                </a:solidFill>
                <a:latin typeface="Calibri" panose="020F0502020204030204" pitchFamily="34" charset="0"/>
                <a:ea typeface="Times New Roman"/>
                <a:cs typeface="Calibri" panose="020F0502020204030204" pitchFamily="34" charset="0"/>
              </a:rPr>
              <a:t>tập</a:t>
            </a:r>
            <a:r>
              <a:rPr lang="en-US" altLang="zh-CN" sz="2400" spc="40" dirty="0">
                <a:solidFill>
                  <a:srgbClr val="000000"/>
                </a:solidFill>
                <a:latin typeface="Calibri" panose="020F0502020204030204" pitchFamily="34" charset="0"/>
                <a:cs typeface="Calibri" panose="020F0502020204030204" pitchFamily="34" charset="0"/>
              </a:rPr>
              <a:t> </a:t>
            </a:r>
            <a:r>
              <a:rPr lang="en-US" altLang="zh-CN" sz="2400" spc="85" dirty="0">
                <a:solidFill>
                  <a:srgbClr val="000000"/>
                </a:solidFill>
                <a:latin typeface="Calibri" panose="020F0502020204030204" pitchFamily="34" charset="0"/>
                <a:ea typeface="Times New Roman"/>
                <a:cs typeface="Calibri" panose="020F0502020204030204" pitchFamily="34" charset="0"/>
              </a:rPr>
              <a:t>hợp</a:t>
            </a:r>
            <a:r>
              <a:rPr lang="en-US" altLang="zh-CN" sz="2400" spc="40" dirty="0">
                <a:solidFill>
                  <a:srgbClr val="000000"/>
                </a:solidFill>
                <a:latin typeface="Calibri" panose="020F0502020204030204" pitchFamily="34" charset="0"/>
                <a:cs typeface="Calibri" panose="020F0502020204030204" pitchFamily="34" charset="0"/>
              </a:rPr>
              <a:t> </a:t>
            </a:r>
            <a:r>
              <a:rPr lang="en-US" altLang="zh-CN" sz="2400" spc="80" dirty="0">
                <a:solidFill>
                  <a:srgbClr val="000000"/>
                </a:solidFill>
                <a:latin typeface="Calibri" panose="020F0502020204030204" pitchFamily="34" charset="0"/>
                <a:ea typeface="Times New Roman"/>
                <a:cs typeface="Calibri" panose="020F0502020204030204" pitchFamily="34" charset="0"/>
              </a:rPr>
              <a:t>những</a:t>
            </a:r>
            <a:r>
              <a:rPr lang="en-US" altLang="zh-CN" sz="2400" spc="44" dirty="0">
                <a:solidFill>
                  <a:srgbClr val="000000"/>
                </a:solidFill>
                <a:latin typeface="Calibri" panose="020F0502020204030204" pitchFamily="34" charset="0"/>
                <a:cs typeface="Calibri" panose="020F0502020204030204" pitchFamily="34" charset="0"/>
              </a:rPr>
              <a:t> </a:t>
            </a:r>
            <a:r>
              <a:rPr lang="en-US" altLang="zh-CN" sz="2400" spc="80" dirty="0">
                <a:solidFill>
                  <a:srgbClr val="000000"/>
                </a:solidFill>
                <a:latin typeface="Calibri" panose="020F0502020204030204" pitchFamily="34" charset="0"/>
                <a:ea typeface="Times New Roman"/>
                <a:cs typeface="Calibri" panose="020F0502020204030204" pitchFamily="34" charset="0"/>
              </a:rPr>
              <a:t>câu</a:t>
            </a:r>
            <a:r>
              <a:rPr lang="en-US" altLang="zh-CN" sz="2400" spc="40" dirty="0">
                <a:solidFill>
                  <a:srgbClr val="000000"/>
                </a:solidFill>
                <a:latin typeface="Calibri" panose="020F0502020204030204" pitchFamily="34" charset="0"/>
                <a:cs typeface="Calibri" panose="020F0502020204030204" pitchFamily="34" charset="0"/>
              </a:rPr>
              <a:t> </a:t>
            </a:r>
            <a:r>
              <a:rPr lang="en-US" altLang="zh-CN" sz="2400" spc="69" dirty="0">
                <a:solidFill>
                  <a:srgbClr val="000000"/>
                </a:solidFill>
                <a:latin typeface="Calibri" panose="020F0502020204030204" pitchFamily="34" charset="0"/>
                <a:ea typeface="Times New Roman"/>
                <a:cs typeface="Calibri" panose="020F0502020204030204" pitchFamily="34" charset="0"/>
              </a:rPr>
              <a:t>lệnh</a:t>
            </a:r>
            <a:r>
              <a:rPr lang="en-US" altLang="zh-CN" sz="2400" spc="40" dirty="0">
                <a:solidFill>
                  <a:srgbClr val="000000"/>
                </a:solidFill>
                <a:latin typeface="Calibri" panose="020F0502020204030204" pitchFamily="34" charset="0"/>
                <a:cs typeface="Calibri" panose="020F0502020204030204" pitchFamily="34" charset="0"/>
              </a:rPr>
              <a:t> </a:t>
            </a:r>
            <a:r>
              <a:rPr lang="en-US" altLang="zh-CN" sz="2400" spc="85" dirty="0">
                <a:solidFill>
                  <a:srgbClr val="000000"/>
                </a:solidFill>
                <a:latin typeface="Calibri" panose="020F0502020204030204" pitchFamily="34" charset="0"/>
                <a:ea typeface="Times New Roman"/>
                <a:cs typeface="Calibri" panose="020F0502020204030204" pitchFamily="34" charset="0"/>
              </a:rPr>
              <a:t>được</a:t>
            </a:r>
            <a:r>
              <a:rPr lang="en-US" altLang="zh-CN"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viết</a:t>
            </a:r>
            <a:r>
              <a:rPr lang="en-US" altLang="zh-CN" sz="2400" spc="3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bằng</a:t>
            </a:r>
            <a:r>
              <a:rPr lang="en-US" altLang="zh-CN" sz="2400" spc="3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một</a:t>
            </a:r>
            <a:r>
              <a:rPr lang="en-US" altLang="zh-CN" sz="2400" spc="3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hoặc</a:t>
            </a:r>
            <a:r>
              <a:rPr lang="en-US" altLang="zh-CN" sz="2400" spc="3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nhiều</a:t>
            </a:r>
            <a:r>
              <a:rPr lang="en-US" altLang="zh-CN" sz="2400" spc="3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ngôn</a:t>
            </a:r>
            <a:r>
              <a:rPr lang="en-US" altLang="zh-CN" sz="2400" spc="3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ngữ</a:t>
            </a:r>
            <a:r>
              <a:rPr lang="en-US" altLang="zh-CN" sz="2400" spc="3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lập</a:t>
            </a:r>
            <a:r>
              <a:rPr lang="en-US" altLang="zh-CN" sz="2400" spc="3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trình</a:t>
            </a:r>
            <a:r>
              <a:rPr lang="en-US" altLang="zh-CN" sz="2400" spc="3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theo</a:t>
            </a:r>
            <a:r>
              <a:rPr lang="en-US" altLang="zh-CN" sz="2400" spc="3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một</a:t>
            </a:r>
            <a:r>
              <a:rPr lang="en-US" altLang="zh-CN" sz="2400" spc="3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trật</a:t>
            </a:r>
            <a:r>
              <a:rPr lang="en-US" altLang="zh-CN" sz="2400" spc="3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tự</a:t>
            </a:r>
            <a:r>
              <a:rPr lang="en-US" altLang="zh-CN" sz="2400" spc="3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xác</a:t>
            </a:r>
            <a:r>
              <a:rPr lang="en-US" altLang="zh-CN"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định</a:t>
            </a:r>
            <a:r>
              <a:rPr lang="en-US" altLang="zh-CN" sz="2400" spc="15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nhằm</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tự</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động</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thực</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hiện</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một</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số</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chức</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năng</a:t>
            </a:r>
            <a:r>
              <a:rPr lang="en-US" altLang="zh-CN" sz="2400" spc="15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hoặc</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giải</a:t>
            </a:r>
            <a:r>
              <a:rPr lang="en-US" altLang="zh-CN" sz="2400" spc="15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quyết</a:t>
            </a:r>
            <a:r>
              <a:rPr lang="en-US" altLang="zh-CN"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một</a:t>
            </a:r>
            <a:r>
              <a:rPr lang="en-US" altLang="zh-CN" sz="2400" spc="11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bài</a:t>
            </a:r>
            <a:r>
              <a:rPr lang="en-US" altLang="zh-CN" sz="2400" spc="12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toán</a:t>
            </a:r>
            <a:r>
              <a:rPr lang="en-US" altLang="zh-CN" sz="2400" spc="12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nào</a:t>
            </a:r>
            <a:r>
              <a:rPr lang="en-US" altLang="zh-CN" sz="2400" spc="12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đó.</a:t>
            </a:r>
            <a:r>
              <a:rPr lang="en-US" altLang="zh-CN" sz="2400" spc="11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Phần</a:t>
            </a:r>
            <a:r>
              <a:rPr lang="en-US" altLang="zh-CN" sz="2400" spc="12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mềm</a:t>
            </a:r>
            <a:r>
              <a:rPr lang="en-US" altLang="zh-CN" sz="2400" spc="12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được</a:t>
            </a:r>
            <a:r>
              <a:rPr lang="en-US" altLang="zh-CN" sz="2400" spc="12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thực</a:t>
            </a:r>
            <a:r>
              <a:rPr lang="en-US" altLang="zh-CN" sz="2400" spc="12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thi</a:t>
            </a:r>
            <a:r>
              <a:rPr lang="en-US" altLang="zh-CN" sz="2400" spc="114"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trên</a:t>
            </a:r>
            <a:r>
              <a:rPr lang="en-US" altLang="zh-CN" sz="2400" spc="12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máy,</a:t>
            </a:r>
            <a:r>
              <a:rPr lang="en-US" altLang="zh-CN" sz="2400" spc="12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thường</a:t>
            </a:r>
            <a:r>
              <a:rPr lang="en-US" altLang="zh-CN"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là</a:t>
            </a:r>
            <a:r>
              <a:rPr lang="en-US" altLang="zh-CN"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máy</a:t>
            </a:r>
            <a:r>
              <a:rPr lang="en-US" altLang="zh-CN" sz="2400" spc="-3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ea typeface="Times New Roman"/>
                <a:cs typeface="Calibri" panose="020F0502020204030204" pitchFamily="34" charset="0"/>
              </a:rPr>
              <a:t>tính.</a:t>
            </a:r>
          </a:p>
        </p:txBody>
      </p:sp>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874129" y="512898"/>
            <a:ext cx="5422976"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3. YÊU</a:t>
            </a:r>
            <a:r>
              <a:rPr lang="en-US" altLang="zh-CN" sz="2800" b="1">
                <a:solidFill>
                  <a:srgbClr val="FEFEFE"/>
                </a:solidFill>
                <a:latin typeface="Times New Roman"/>
                <a:cs typeface="Times New Roman"/>
              </a:rPr>
              <a:t> </a:t>
            </a:r>
            <a:r>
              <a:rPr lang="en-US" altLang="zh-CN" sz="2800" b="1" dirty="0">
                <a:solidFill>
                  <a:srgbClr val="FEFEFE"/>
                </a:solidFill>
                <a:latin typeface="Times New Roman"/>
                <a:ea typeface="Times New Roman"/>
              </a:rPr>
              <a:t>CẦU</a:t>
            </a:r>
            <a:r>
              <a:rPr lang="en-US" altLang="zh-CN" sz="2800" b="1" dirty="0">
                <a:solidFill>
                  <a:srgbClr val="FEFEFE"/>
                </a:solidFill>
                <a:latin typeface="Times New Roman"/>
                <a:cs typeface="Times New Roman"/>
              </a:rPr>
              <a:t> </a:t>
            </a:r>
            <a:r>
              <a:rPr lang="en-US" altLang="zh-CN" sz="2800" b="1" dirty="0">
                <a:solidFill>
                  <a:srgbClr val="FEFEFE"/>
                </a:solidFill>
                <a:latin typeface="Times New Roman"/>
                <a:ea typeface="Times New Roman"/>
              </a:rPr>
              <a:t>PHẦN</a:t>
            </a:r>
            <a:r>
              <a:rPr lang="en-US" altLang="zh-CN" sz="2800" b="1" spc="-40" dirty="0">
                <a:solidFill>
                  <a:srgbClr val="FEFEFE"/>
                </a:solidFill>
                <a:latin typeface="Times New Roman"/>
                <a:cs typeface="Times New Roman"/>
              </a:rPr>
              <a:t> </a:t>
            </a:r>
            <a:r>
              <a:rPr lang="en-US" altLang="zh-CN" sz="2800" b="1" dirty="0">
                <a:solidFill>
                  <a:srgbClr val="FEFEFE"/>
                </a:solidFill>
                <a:latin typeface="Times New Roman"/>
                <a:ea typeface="Times New Roman"/>
              </a:rPr>
              <a:t>MỀM</a:t>
            </a:r>
          </a:p>
        </p:txBody>
      </p:sp>
      <p:sp>
        <p:nvSpPr>
          <p:cNvPr id="7" name="TextBox 7"/>
          <p:cNvSpPr txBox="1"/>
          <p:nvPr/>
        </p:nvSpPr>
        <p:spPr>
          <a:xfrm>
            <a:off x="624840" y="1631246"/>
            <a:ext cx="8287766" cy="4285378"/>
          </a:xfrm>
          <a:prstGeom prst="rect">
            <a:avLst/>
          </a:prstGeom>
          <a:noFill/>
        </p:spPr>
        <p:txBody>
          <a:bodyPr wrap="square" lIns="0" tIns="0" rIns="0" bIns="0" rtlCol="0">
            <a:spAutoFit/>
          </a:bodyPr>
          <a:lstStyle/>
          <a:p>
            <a:pPr marL="0">
              <a:lnSpc>
                <a:spcPct val="100000"/>
              </a:lnSpc>
            </a:pPr>
            <a:r>
              <a:rPr lang="en-US" altLang="zh-CN" sz="2800" b="1" spc="-5" dirty="0">
                <a:solidFill>
                  <a:srgbClr val="BF0000"/>
                </a:solidFill>
                <a:latin typeface="Times New Roman"/>
                <a:ea typeface="Times New Roman"/>
              </a:rPr>
              <a:t>Khái</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niệm</a:t>
            </a:r>
          </a:p>
          <a:p>
            <a:pPr>
              <a:lnSpc>
                <a:spcPts val="1519"/>
              </a:lnSpc>
            </a:pPr>
            <a:endParaRPr lang="en-US" dirty="0"/>
          </a:p>
          <a:p>
            <a:pPr marL="0">
              <a:lnSpc>
                <a:spcPct val="100000"/>
              </a:lnSpc>
            </a:pPr>
            <a:r>
              <a:rPr lang="en-US" altLang="zh-CN" sz="2400" spc="40" dirty="0">
                <a:solidFill>
                  <a:srgbClr val="000000"/>
                </a:solidFill>
                <a:latin typeface="Times New Roman"/>
                <a:ea typeface="Times New Roman"/>
              </a:rPr>
              <a:t>•</a:t>
            </a:r>
            <a:r>
              <a:rPr lang="en-US" altLang="zh-CN" sz="2400" spc="30" dirty="0">
                <a:solidFill>
                  <a:srgbClr val="000000"/>
                </a:solidFill>
                <a:latin typeface="Times New Roman"/>
                <a:cs typeface="Times New Roman"/>
              </a:rPr>
              <a:t>   </a:t>
            </a:r>
            <a:r>
              <a:rPr lang="en-US" altLang="zh-CN" sz="2400" b="1" spc="64" dirty="0">
                <a:solidFill>
                  <a:srgbClr val="000000"/>
                </a:solidFill>
                <a:latin typeface="Times New Roman"/>
                <a:ea typeface="Times New Roman"/>
              </a:rPr>
              <a:t>Yêu</a:t>
            </a:r>
            <a:r>
              <a:rPr lang="en-US" altLang="zh-CN" sz="2400" b="1" spc="30" dirty="0">
                <a:solidFill>
                  <a:srgbClr val="000000"/>
                </a:solidFill>
                <a:latin typeface="Times New Roman"/>
                <a:cs typeface="Times New Roman"/>
              </a:rPr>
              <a:t> </a:t>
            </a:r>
            <a:r>
              <a:rPr lang="en-US" altLang="zh-CN" sz="2400" b="1" spc="60" dirty="0">
                <a:solidFill>
                  <a:srgbClr val="000000"/>
                </a:solidFill>
                <a:latin typeface="Times New Roman"/>
                <a:ea typeface="Times New Roman"/>
              </a:rPr>
              <a:t>cầu</a:t>
            </a:r>
            <a:r>
              <a:rPr lang="en-US" altLang="zh-CN" sz="2400" b="1" spc="30" dirty="0">
                <a:solidFill>
                  <a:srgbClr val="000000"/>
                </a:solidFill>
                <a:latin typeface="Times New Roman"/>
                <a:cs typeface="Times New Roman"/>
              </a:rPr>
              <a:t> </a:t>
            </a:r>
            <a:r>
              <a:rPr lang="en-US" altLang="zh-CN" sz="2400" b="1" spc="64" dirty="0">
                <a:solidFill>
                  <a:srgbClr val="000000"/>
                </a:solidFill>
                <a:latin typeface="Times New Roman"/>
                <a:ea typeface="Times New Roman"/>
              </a:rPr>
              <a:t>phần</a:t>
            </a:r>
            <a:r>
              <a:rPr lang="en-US" altLang="zh-CN" sz="2400" b="1" spc="30" dirty="0">
                <a:solidFill>
                  <a:srgbClr val="000000"/>
                </a:solidFill>
                <a:latin typeface="Times New Roman"/>
                <a:cs typeface="Times New Roman"/>
              </a:rPr>
              <a:t> </a:t>
            </a:r>
            <a:r>
              <a:rPr lang="en-US" altLang="zh-CN" sz="2400" b="1" spc="85" dirty="0">
                <a:solidFill>
                  <a:srgbClr val="000000"/>
                </a:solidFill>
                <a:latin typeface="Times New Roman"/>
                <a:ea typeface="Times New Roman"/>
              </a:rPr>
              <a:t>mềm</a:t>
            </a:r>
            <a:r>
              <a:rPr lang="en-US" altLang="zh-CN" sz="2400" spc="40" dirty="0">
                <a:solidFill>
                  <a:srgbClr val="000000"/>
                </a:solidFill>
                <a:latin typeface="Times New Roman"/>
                <a:ea typeface="Times New Roman"/>
              </a:rPr>
              <a:t>:</a:t>
            </a:r>
            <a:r>
              <a:rPr lang="en-US" altLang="zh-CN" sz="2400" spc="30" dirty="0">
                <a:solidFill>
                  <a:srgbClr val="000000"/>
                </a:solidFill>
                <a:latin typeface="Times New Roman"/>
                <a:cs typeface="Times New Roman"/>
              </a:rPr>
              <a:t> </a:t>
            </a:r>
            <a:r>
              <a:rPr lang="en-US" altLang="zh-CN" sz="2400" spc="40" dirty="0">
                <a:solidFill>
                  <a:srgbClr val="000000"/>
                </a:solidFill>
                <a:latin typeface="Times New Roman"/>
                <a:ea typeface="Times New Roman"/>
              </a:rPr>
              <a:t>là</a:t>
            </a:r>
            <a:r>
              <a:rPr lang="en-US" altLang="zh-CN" sz="2400" spc="30" dirty="0">
                <a:solidFill>
                  <a:srgbClr val="000000"/>
                </a:solidFill>
                <a:latin typeface="Times New Roman"/>
                <a:cs typeface="Times New Roman"/>
              </a:rPr>
              <a:t> </a:t>
            </a:r>
            <a:r>
              <a:rPr lang="en-US" altLang="zh-CN" sz="2400" spc="55" dirty="0">
                <a:solidFill>
                  <a:srgbClr val="000000"/>
                </a:solidFill>
                <a:latin typeface="Times New Roman"/>
                <a:ea typeface="Times New Roman"/>
              </a:rPr>
              <a:t>các</a:t>
            </a:r>
            <a:r>
              <a:rPr lang="en-US" altLang="zh-CN" sz="2400" spc="30" dirty="0">
                <a:solidFill>
                  <a:srgbClr val="000000"/>
                </a:solidFill>
                <a:latin typeface="Times New Roman"/>
                <a:cs typeface="Times New Roman"/>
              </a:rPr>
              <a:t> </a:t>
            </a:r>
            <a:r>
              <a:rPr lang="en-US" altLang="zh-CN" sz="2400" spc="55" dirty="0">
                <a:solidFill>
                  <a:srgbClr val="000000"/>
                </a:solidFill>
                <a:latin typeface="Times New Roman"/>
                <a:ea typeface="Times New Roman"/>
              </a:rPr>
              <a:t>công</a:t>
            </a:r>
            <a:r>
              <a:rPr lang="en-US" altLang="zh-CN" sz="2400" spc="30" dirty="0">
                <a:solidFill>
                  <a:srgbClr val="000000"/>
                </a:solidFill>
                <a:latin typeface="Times New Roman"/>
                <a:cs typeface="Times New Roman"/>
              </a:rPr>
              <a:t> </a:t>
            </a:r>
            <a:r>
              <a:rPr lang="en-US" altLang="zh-CN" sz="2400" spc="50" dirty="0">
                <a:solidFill>
                  <a:srgbClr val="000000"/>
                </a:solidFill>
                <a:latin typeface="Times New Roman"/>
                <a:ea typeface="Times New Roman"/>
              </a:rPr>
              <a:t>việc</a:t>
            </a:r>
            <a:r>
              <a:rPr lang="en-US" altLang="zh-CN" sz="2400" spc="40" dirty="0">
                <a:solidFill>
                  <a:srgbClr val="000000"/>
                </a:solidFill>
                <a:latin typeface="Times New Roman"/>
                <a:ea typeface="Times New Roman"/>
              </a:rPr>
              <a:t>,</a:t>
            </a:r>
            <a:r>
              <a:rPr lang="en-US" altLang="zh-CN" sz="2400" spc="30" dirty="0">
                <a:solidFill>
                  <a:srgbClr val="000000"/>
                </a:solidFill>
                <a:latin typeface="Times New Roman"/>
                <a:cs typeface="Times New Roman"/>
              </a:rPr>
              <a:t> </a:t>
            </a:r>
            <a:r>
              <a:rPr lang="en-US" altLang="zh-CN" sz="2400" spc="50" dirty="0">
                <a:solidFill>
                  <a:srgbClr val="000000"/>
                </a:solidFill>
                <a:latin typeface="Times New Roman"/>
                <a:ea typeface="Times New Roman"/>
              </a:rPr>
              <a:t>các</a:t>
            </a:r>
            <a:r>
              <a:rPr lang="en-US" altLang="zh-CN" sz="2400" spc="30" dirty="0">
                <a:solidFill>
                  <a:srgbClr val="000000"/>
                </a:solidFill>
                <a:latin typeface="Times New Roman"/>
                <a:cs typeface="Times New Roman"/>
              </a:rPr>
              <a:t> </a:t>
            </a:r>
            <a:r>
              <a:rPr lang="en-US" altLang="zh-CN" sz="2400" spc="55" dirty="0">
                <a:solidFill>
                  <a:srgbClr val="000000"/>
                </a:solidFill>
                <a:latin typeface="Times New Roman"/>
                <a:ea typeface="Times New Roman"/>
              </a:rPr>
              <a:t>nghiệp</a:t>
            </a:r>
            <a:r>
              <a:rPr lang="en-US" altLang="zh-CN" sz="2400" spc="30" dirty="0">
                <a:solidFill>
                  <a:srgbClr val="000000"/>
                </a:solidFill>
                <a:latin typeface="Times New Roman"/>
                <a:cs typeface="Times New Roman"/>
              </a:rPr>
              <a:t> </a:t>
            </a:r>
            <a:r>
              <a:rPr lang="en-US" altLang="zh-CN" sz="2400" spc="60" dirty="0">
                <a:solidFill>
                  <a:srgbClr val="000000"/>
                </a:solidFill>
                <a:latin typeface="Times New Roman"/>
                <a:ea typeface="Times New Roman"/>
              </a:rPr>
              <a:t>vụ</a:t>
            </a:r>
            <a:r>
              <a:rPr lang="en-US" altLang="zh-CN" sz="2400" spc="30" dirty="0">
                <a:solidFill>
                  <a:srgbClr val="000000"/>
                </a:solidFill>
                <a:latin typeface="Times New Roman"/>
                <a:cs typeface="Times New Roman"/>
              </a:rPr>
              <a:t> </a:t>
            </a:r>
            <a:r>
              <a:rPr lang="en-US" altLang="zh-CN" sz="2400" spc="60" dirty="0">
                <a:solidFill>
                  <a:srgbClr val="000000"/>
                </a:solidFill>
                <a:latin typeface="Times New Roman"/>
                <a:ea typeface="Times New Roman"/>
              </a:rPr>
              <a:t>được</a:t>
            </a:r>
            <a:r>
              <a:rPr lang="en-US" altLang="zh-CN" sz="2400" spc="30" dirty="0">
                <a:solidFill>
                  <a:srgbClr val="000000"/>
                </a:solidFill>
                <a:latin typeface="Times New Roman"/>
                <a:cs typeface="Times New Roman"/>
              </a:rPr>
              <a:t> </a:t>
            </a:r>
            <a:r>
              <a:rPr lang="en-US" altLang="zh-CN" sz="2400" spc="60" dirty="0">
                <a:solidFill>
                  <a:srgbClr val="000000"/>
                </a:solidFill>
                <a:latin typeface="Times New Roman"/>
                <a:ea typeface="Times New Roman"/>
              </a:rPr>
              <a:t>hỗ</a:t>
            </a:r>
          </a:p>
          <a:p>
            <a:pPr>
              <a:lnSpc>
                <a:spcPts val="1480"/>
              </a:lnSpc>
            </a:pPr>
            <a:endParaRPr lang="en-US" dirty="0"/>
          </a:p>
          <a:p>
            <a:pPr marL="0" indent="343204">
              <a:lnSpc>
                <a:spcPct val="100000"/>
              </a:lnSpc>
            </a:pPr>
            <a:r>
              <a:rPr lang="en-US" altLang="zh-CN" sz="2400" dirty="0">
                <a:solidFill>
                  <a:srgbClr val="000000"/>
                </a:solidFill>
                <a:latin typeface="Times New Roman"/>
                <a:ea typeface="Times New Roman"/>
              </a:rPr>
              <a:t>trợ</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thực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hiện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trên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máy</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tính</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với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spc="-8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p>
          <a:p>
            <a:pPr>
              <a:lnSpc>
                <a:spcPts val="1394"/>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b="1" i="1" dirty="0">
                <a:solidFill>
                  <a:srgbClr val="000000"/>
                </a:solidFill>
                <a:latin typeface="Times New Roman"/>
                <a:ea typeface="Times New Roman"/>
              </a:rPr>
              <a:t>Ví</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dụ:</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Các</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yêu</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cầu</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của</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Phần</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mềm</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Quản</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lý</a:t>
            </a:r>
            <a:r>
              <a:rPr lang="en-US" altLang="zh-CN" sz="2400" b="1" i="1" dirty="0">
                <a:solidFill>
                  <a:srgbClr val="000000"/>
                </a:solidFill>
                <a:latin typeface="Times New Roman"/>
                <a:cs typeface="Times New Roman"/>
              </a:rPr>
              <a:t> </a:t>
            </a:r>
            <a:r>
              <a:rPr lang="en-US" altLang="zh-CN" sz="2400" b="1" i="1" dirty="0">
                <a:solidFill>
                  <a:srgbClr val="000000"/>
                </a:solidFill>
                <a:latin typeface="Times New Roman"/>
                <a:ea typeface="Times New Roman"/>
              </a:rPr>
              <a:t>Thư</a:t>
            </a:r>
            <a:r>
              <a:rPr lang="en-US" altLang="zh-CN" sz="2400" b="1" i="1" spc="44" dirty="0">
                <a:solidFill>
                  <a:srgbClr val="000000"/>
                </a:solidFill>
                <a:latin typeface="Times New Roman"/>
                <a:cs typeface="Times New Roman"/>
              </a:rPr>
              <a:t> </a:t>
            </a:r>
            <a:r>
              <a:rPr lang="en-US" altLang="zh-CN" sz="2400" b="1" i="1" dirty="0">
                <a:solidFill>
                  <a:srgbClr val="000000"/>
                </a:solidFill>
                <a:latin typeface="Times New Roman"/>
                <a:ea typeface="Times New Roman"/>
              </a:rPr>
              <a:t>viện</a:t>
            </a:r>
          </a:p>
          <a:p>
            <a:pPr>
              <a:lnSpc>
                <a:spcPts val="1494"/>
              </a:lnSpc>
            </a:pPr>
            <a:endParaRPr lang="en-US" dirty="0"/>
          </a:p>
          <a:p>
            <a:pPr marL="0" indent="457504">
              <a:lnSpc>
                <a:spcPct val="100000"/>
              </a:lnSpc>
            </a:pPr>
            <a:r>
              <a:rPr lang="en-US" altLang="zh-CN" sz="2400" dirty="0">
                <a:solidFill>
                  <a:srgbClr val="000000"/>
                </a:solidFill>
                <a:latin typeface="Wingdings"/>
                <a:ea typeface="Wingdings"/>
              </a:rPr>
              <a:t></a:t>
            </a:r>
            <a:r>
              <a:rPr lang="en-US" altLang="zh-CN" sz="2400" i="1" dirty="0">
                <a:solidFill>
                  <a:srgbClr val="000000"/>
                </a:solidFill>
                <a:latin typeface="Times New Roman"/>
                <a:ea typeface="Times New Roman"/>
              </a:rPr>
              <a:t>Lập</a:t>
            </a:r>
            <a:r>
              <a:rPr lang="en-US" altLang="zh-CN" sz="2400" i="1" spc="120" dirty="0">
                <a:solidFill>
                  <a:srgbClr val="000000"/>
                </a:solidFill>
                <a:latin typeface="Times New Roman"/>
                <a:cs typeface="Times New Roman"/>
              </a:rPr>
              <a:t> </a:t>
            </a:r>
            <a:r>
              <a:rPr lang="en-US" altLang="zh-CN" sz="2400" i="1" dirty="0">
                <a:solidFill>
                  <a:srgbClr val="000000"/>
                </a:solidFill>
                <a:latin typeface="Times New Roman"/>
                <a:ea typeface="Times New Roman"/>
              </a:rPr>
              <a:t>thẻ</a:t>
            </a:r>
            <a:r>
              <a:rPr lang="en-US" altLang="zh-CN" sz="2400" i="1" spc="120" dirty="0">
                <a:solidFill>
                  <a:srgbClr val="000000"/>
                </a:solidFill>
                <a:latin typeface="Times New Roman"/>
                <a:cs typeface="Times New Roman"/>
              </a:rPr>
              <a:t> </a:t>
            </a:r>
            <a:r>
              <a:rPr lang="en-US" altLang="zh-CN" sz="2400" i="1" dirty="0">
                <a:solidFill>
                  <a:srgbClr val="000000"/>
                </a:solidFill>
                <a:latin typeface="Times New Roman"/>
                <a:ea typeface="Times New Roman"/>
              </a:rPr>
              <a:t>độc</a:t>
            </a:r>
            <a:r>
              <a:rPr lang="en-US" altLang="zh-CN" sz="2400" i="1" spc="120" dirty="0">
                <a:solidFill>
                  <a:srgbClr val="000000"/>
                </a:solidFill>
                <a:latin typeface="Times New Roman"/>
                <a:cs typeface="Times New Roman"/>
              </a:rPr>
              <a:t> </a:t>
            </a:r>
            <a:r>
              <a:rPr lang="en-US" altLang="zh-CN" sz="2400" i="1" dirty="0">
                <a:solidFill>
                  <a:srgbClr val="000000"/>
                </a:solidFill>
                <a:latin typeface="Times New Roman"/>
                <a:ea typeface="Times New Roman"/>
              </a:rPr>
              <a:t>giả</a:t>
            </a:r>
          </a:p>
          <a:p>
            <a:pPr>
              <a:lnSpc>
                <a:spcPts val="1435"/>
              </a:lnSpc>
            </a:pPr>
            <a:endParaRPr lang="en-US" dirty="0"/>
          </a:p>
          <a:p>
            <a:pPr marL="0" indent="457504">
              <a:lnSpc>
                <a:spcPct val="100000"/>
              </a:lnSpc>
            </a:pPr>
            <a:r>
              <a:rPr lang="en-US" altLang="zh-CN" sz="2400" dirty="0">
                <a:solidFill>
                  <a:srgbClr val="000000"/>
                </a:solidFill>
                <a:latin typeface="Wingdings"/>
                <a:ea typeface="Wingdings"/>
              </a:rPr>
              <a:t></a:t>
            </a:r>
            <a:r>
              <a:rPr lang="en-US" altLang="zh-CN" sz="2400" i="1" dirty="0">
                <a:solidFill>
                  <a:srgbClr val="000000"/>
                </a:solidFill>
                <a:latin typeface="Times New Roman"/>
                <a:ea typeface="Times New Roman"/>
              </a:rPr>
              <a:t>Tiếp</a:t>
            </a:r>
            <a:r>
              <a:rPr lang="en-US" altLang="zh-CN" sz="2400" i="1" spc="120" dirty="0">
                <a:solidFill>
                  <a:srgbClr val="000000"/>
                </a:solidFill>
                <a:latin typeface="Times New Roman"/>
                <a:cs typeface="Times New Roman"/>
              </a:rPr>
              <a:t> </a:t>
            </a:r>
            <a:r>
              <a:rPr lang="en-US" altLang="zh-CN" sz="2400" i="1" dirty="0">
                <a:solidFill>
                  <a:srgbClr val="000000"/>
                </a:solidFill>
                <a:latin typeface="Times New Roman"/>
                <a:ea typeface="Times New Roman"/>
              </a:rPr>
              <a:t>nhận</a:t>
            </a:r>
            <a:r>
              <a:rPr lang="en-US" altLang="zh-CN" sz="2400" i="1" spc="120" dirty="0">
                <a:solidFill>
                  <a:srgbClr val="000000"/>
                </a:solidFill>
                <a:latin typeface="Times New Roman"/>
                <a:cs typeface="Times New Roman"/>
              </a:rPr>
              <a:t> </a:t>
            </a:r>
            <a:r>
              <a:rPr lang="en-US" altLang="zh-CN" sz="2400" i="1" dirty="0">
                <a:solidFill>
                  <a:srgbClr val="000000"/>
                </a:solidFill>
                <a:latin typeface="Times New Roman"/>
                <a:ea typeface="Times New Roman"/>
              </a:rPr>
              <a:t>sách</a:t>
            </a:r>
            <a:r>
              <a:rPr lang="en-US" altLang="zh-CN" sz="2400" i="1" spc="120" dirty="0">
                <a:solidFill>
                  <a:srgbClr val="000000"/>
                </a:solidFill>
                <a:latin typeface="Times New Roman"/>
                <a:cs typeface="Times New Roman"/>
              </a:rPr>
              <a:t> </a:t>
            </a:r>
            <a:r>
              <a:rPr lang="en-US" altLang="zh-CN" sz="2400" i="1" dirty="0">
                <a:solidFill>
                  <a:srgbClr val="000000"/>
                </a:solidFill>
                <a:latin typeface="Times New Roman"/>
                <a:ea typeface="Times New Roman"/>
              </a:rPr>
              <a:t>mới</a:t>
            </a:r>
          </a:p>
          <a:p>
            <a:pPr>
              <a:lnSpc>
                <a:spcPts val="1439"/>
              </a:lnSpc>
            </a:pPr>
            <a:endParaRPr lang="en-US" dirty="0"/>
          </a:p>
          <a:p>
            <a:pPr marL="0" indent="457504">
              <a:lnSpc>
                <a:spcPct val="100000"/>
              </a:lnSpc>
            </a:pPr>
            <a:r>
              <a:rPr lang="en-US" altLang="zh-CN" sz="2400" spc="44" dirty="0">
                <a:solidFill>
                  <a:srgbClr val="000000"/>
                </a:solidFill>
                <a:latin typeface="Wingdings"/>
                <a:ea typeface="Wingdings"/>
              </a:rPr>
              <a:t></a:t>
            </a:r>
            <a:r>
              <a:rPr lang="en-US" altLang="zh-CN" sz="2400" i="1" spc="25" dirty="0">
                <a:solidFill>
                  <a:srgbClr val="000000"/>
                </a:solidFill>
                <a:latin typeface="Times New Roman"/>
                <a:ea typeface="Times New Roman"/>
              </a:rPr>
              <a:t>Tra</a:t>
            </a:r>
            <a:r>
              <a:rPr lang="en-US" altLang="zh-CN" sz="2400" i="1" spc="15" dirty="0">
                <a:solidFill>
                  <a:srgbClr val="000000"/>
                </a:solidFill>
                <a:latin typeface="Times New Roman"/>
                <a:cs typeface="Times New Roman"/>
              </a:rPr>
              <a:t> </a:t>
            </a:r>
            <a:r>
              <a:rPr lang="en-US" altLang="zh-CN" sz="2400" i="1" spc="30" dirty="0">
                <a:solidFill>
                  <a:srgbClr val="000000"/>
                </a:solidFill>
                <a:latin typeface="Times New Roman"/>
                <a:ea typeface="Times New Roman"/>
              </a:rPr>
              <a:t>cứu</a:t>
            </a:r>
            <a:r>
              <a:rPr lang="en-US" altLang="zh-CN" sz="2400" i="1" spc="15" dirty="0">
                <a:solidFill>
                  <a:srgbClr val="000000"/>
                </a:solidFill>
                <a:latin typeface="Times New Roman"/>
                <a:cs typeface="Times New Roman"/>
              </a:rPr>
              <a:t> </a:t>
            </a:r>
            <a:r>
              <a:rPr lang="en-US" altLang="zh-CN" sz="2400" i="1" spc="30" dirty="0">
                <a:solidFill>
                  <a:srgbClr val="000000"/>
                </a:solidFill>
                <a:latin typeface="Times New Roman"/>
                <a:ea typeface="Times New Roman"/>
              </a:rPr>
              <a:t>sách</a:t>
            </a:r>
          </a:p>
          <a:p>
            <a:pPr>
              <a:lnSpc>
                <a:spcPts val="1439"/>
              </a:lnSpc>
            </a:pPr>
            <a:endParaRPr lang="en-US" dirty="0"/>
          </a:p>
          <a:p>
            <a:pPr marL="0" indent="457504">
              <a:lnSpc>
                <a:spcPct val="100000"/>
              </a:lnSpc>
            </a:pPr>
            <a:r>
              <a:rPr lang="en-US" altLang="zh-CN" sz="2400" dirty="0">
                <a:solidFill>
                  <a:srgbClr val="000000"/>
                </a:solidFill>
                <a:latin typeface="Wingdings"/>
                <a:ea typeface="Wingdings"/>
              </a:rPr>
              <a:t></a:t>
            </a:r>
            <a:r>
              <a:rPr lang="en-US" altLang="zh-CN" sz="2400" i="1" dirty="0">
                <a:solidFill>
                  <a:srgbClr val="000000"/>
                </a:solidFill>
                <a:latin typeface="Times New Roman"/>
                <a:ea typeface="Times New Roman"/>
              </a:rPr>
              <a:t>Lập</a:t>
            </a:r>
            <a:r>
              <a:rPr lang="en-US" altLang="zh-CN" sz="2400" i="1" spc="175" dirty="0">
                <a:solidFill>
                  <a:srgbClr val="000000"/>
                </a:solidFill>
                <a:latin typeface="Times New Roman"/>
                <a:cs typeface="Times New Roman"/>
              </a:rPr>
              <a:t> </a:t>
            </a:r>
            <a:r>
              <a:rPr lang="en-US" altLang="zh-CN" sz="2400" i="1" dirty="0">
                <a:solidFill>
                  <a:srgbClr val="000000"/>
                </a:solidFill>
                <a:latin typeface="Times New Roman"/>
                <a:ea typeface="Times New Roman"/>
              </a:rPr>
              <a:t>báo</a:t>
            </a:r>
            <a:r>
              <a:rPr lang="en-US" altLang="zh-CN" sz="2400" i="1" spc="179" dirty="0">
                <a:solidFill>
                  <a:srgbClr val="000000"/>
                </a:solidFill>
                <a:latin typeface="Times New Roman"/>
                <a:cs typeface="Times New Roman"/>
              </a:rPr>
              <a:t> </a:t>
            </a:r>
            <a:r>
              <a:rPr lang="en-US" altLang="zh-CN" sz="2400" i="1" dirty="0">
                <a:solidFill>
                  <a:srgbClr val="000000"/>
                </a:solidFill>
                <a:latin typeface="Times New Roman"/>
                <a:ea typeface="Times New Roman"/>
              </a:rPr>
              <a:t>cáo</a:t>
            </a:r>
          </a:p>
        </p:txBody>
      </p:sp>
      <p:sp>
        <p:nvSpPr>
          <p:cNvPr id="3" name="TextBox 77">
            <a:extLst>
              <a:ext uri="{FF2B5EF4-FFF2-40B4-BE49-F238E27FC236}">
                <a16:creationId xmlns:a16="http://schemas.microsoft.com/office/drawing/2014/main" id="{15020F86-001F-A729-F5FC-DFE8EB4BBED9}"/>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stretch>
            <a:fillRect/>
          </a:stretch>
        </p:blipFill>
        <p:spPr>
          <a:xfrm>
            <a:off x="0" y="0"/>
            <a:ext cx="9144000" cy="6858000"/>
          </a:xfrm>
          <a:prstGeom prst="rect">
            <a:avLst/>
          </a:prstGeom>
        </p:spPr>
      </p:pic>
      <p:sp>
        <p:nvSpPr>
          <p:cNvPr id="2" name="TextBox 10"/>
          <p:cNvSpPr txBox="1"/>
          <p:nvPr/>
        </p:nvSpPr>
        <p:spPr>
          <a:xfrm>
            <a:off x="549425" y="1844686"/>
            <a:ext cx="8290272" cy="3709029"/>
          </a:xfrm>
          <a:prstGeom prst="rect">
            <a:avLst/>
          </a:prstGeom>
          <a:noFill/>
        </p:spPr>
        <p:txBody>
          <a:bodyPr wrap="square" lIns="0" tIns="0" rIns="0" bIns="0" rtlCol="0">
            <a:spAutoFit/>
          </a:bodyPr>
          <a:lstStyle/>
          <a:p>
            <a:pPr marL="0">
              <a:lnSpc>
                <a:spcPct val="100000"/>
              </a:lnSpc>
            </a:pPr>
            <a:r>
              <a:rPr lang="en-US" altLang="zh-CN" sz="2400">
                <a:solidFill>
                  <a:srgbClr val="000000"/>
                </a:solidFill>
                <a:latin typeface="Times New Roman"/>
                <a:ea typeface="Times New Roman"/>
              </a:rPr>
              <a:t>•</a:t>
            </a:r>
            <a:r>
              <a:rPr lang="en-US" altLang="zh-CN" sz="2400" spc="55">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spc="60" dirty="0">
                <a:solidFill>
                  <a:srgbClr val="000000"/>
                </a:solidFill>
                <a:latin typeface="Times New Roman"/>
                <a:cs typeface="Times New Roman"/>
              </a:rPr>
              <a:t> </a:t>
            </a:r>
            <a:r>
              <a:rPr lang="en-US" altLang="zh-CN" sz="2400" dirty="0">
                <a:solidFill>
                  <a:srgbClr val="000000"/>
                </a:solidFill>
                <a:latin typeface="Times New Roman"/>
                <a:ea typeface="Times New Roman"/>
              </a:rPr>
              <a:t>phềm</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nên</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được</a:t>
            </a:r>
            <a:r>
              <a:rPr lang="en-US" altLang="zh-CN" sz="2400" spc="60" dirty="0">
                <a:solidFill>
                  <a:srgbClr val="000000"/>
                </a:solidFill>
                <a:latin typeface="Times New Roman"/>
                <a:cs typeface="Times New Roman"/>
              </a:rPr>
              <a:t> </a:t>
            </a:r>
            <a:r>
              <a:rPr lang="en-US" altLang="zh-CN" sz="2400" dirty="0">
                <a:solidFill>
                  <a:srgbClr val="000000"/>
                </a:solidFill>
                <a:latin typeface="Times New Roman"/>
                <a:ea typeface="Times New Roman"/>
              </a:rPr>
              <a:t>biểu</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diễn</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ở</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nhiều</a:t>
            </a:r>
            <a:r>
              <a:rPr lang="en-US" altLang="zh-CN" sz="2400" spc="60" dirty="0">
                <a:solidFill>
                  <a:srgbClr val="000000"/>
                </a:solidFill>
                <a:latin typeface="Times New Roman"/>
                <a:cs typeface="Times New Roman"/>
              </a:rPr>
              <a:t> </a:t>
            </a:r>
            <a:r>
              <a:rPr lang="en-US" altLang="zh-CN" sz="2400" dirty="0">
                <a:solidFill>
                  <a:srgbClr val="000000"/>
                </a:solidFill>
                <a:latin typeface="Times New Roman"/>
                <a:ea typeface="Times New Roman"/>
              </a:rPr>
              <a:t>mức</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trừu</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tượng</a:t>
            </a:r>
          </a:p>
          <a:p>
            <a:pPr>
              <a:lnSpc>
                <a:spcPts val="1439"/>
              </a:lnSpc>
            </a:pPr>
            <a:endParaRPr lang="en-US" dirty="0"/>
          </a:p>
          <a:p>
            <a:pPr marL="0" indent="343204">
              <a:lnSpc>
                <a:spcPct val="100000"/>
              </a:lnSpc>
            </a:pPr>
            <a:r>
              <a:rPr lang="en-US" altLang="zh-CN" sz="2400" dirty="0">
                <a:solidFill>
                  <a:srgbClr val="000000"/>
                </a:solidFill>
                <a:latin typeface="Times New Roman"/>
                <a:ea typeface="Times New Roman"/>
              </a:rPr>
              <a:t>khác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nhau:</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đầy</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đủ,</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chính</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xác</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dần.</a:t>
            </a:r>
          </a:p>
          <a:p>
            <a:pPr>
              <a:lnSpc>
                <a:spcPts val="1435"/>
              </a:lnSpc>
            </a:pPr>
            <a:endParaRPr lang="en-US" dirty="0"/>
          </a:p>
          <a:p>
            <a:pPr marL="0">
              <a:lnSpc>
                <a:spcPct val="100000"/>
              </a:lnSpc>
            </a:pPr>
            <a:r>
              <a:rPr lang="en-US" altLang="zh-CN" sz="2400" spc="60" dirty="0">
                <a:solidFill>
                  <a:srgbClr val="000000"/>
                </a:solidFill>
                <a:latin typeface="Times New Roman"/>
                <a:ea typeface="Times New Roman"/>
              </a:rPr>
              <a:t>•</a:t>
            </a:r>
            <a:r>
              <a:rPr lang="en-US" altLang="zh-CN" sz="2400" spc="44" dirty="0">
                <a:solidFill>
                  <a:srgbClr val="000000"/>
                </a:solidFill>
                <a:latin typeface="Times New Roman"/>
                <a:cs typeface="Times New Roman"/>
              </a:rPr>
              <a:t>   </a:t>
            </a:r>
            <a:r>
              <a:rPr lang="en-US" altLang="zh-CN" sz="2400" spc="89" dirty="0">
                <a:solidFill>
                  <a:srgbClr val="000000"/>
                </a:solidFill>
                <a:latin typeface="Times New Roman"/>
                <a:ea typeface="Times New Roman"/>
              </a:rPr>
              <a:t>Nhiều</a:t>
            </a:r>
            <a:r>
              <a:rPr lang="en-US" altLang="zh-CN" sz="2400" spc="50" dirty="0">
                <a:solidFill>
                  <a:srgbClr val="000000"/>
                </a:solidFill>
                <a:latin typeface="Times New Roman"/>
                <a:cs typeface="Times New Roman"/>
              </a:rPr>
              <a:t> </a:t>
            </a:r>
            <a:r>
              <a:rPr lang="en-US" altLang="zh-CN" sz="2400" spc="75" dirty="0">
                <a:solidFill>
                  <a:srgbClr val="000000"/>
                </a:solidFill>
                <a:latin typeface="Times New Roman"/>
                <a:ea typeface="Times New Roman"/>
              </a:rPr>
              <a:t>đối</a:t>
            </a:r>
            <a:r>
              <a:rPr lang="en-US" altLang="zh-CN" sz="2400" spc="44" dirty="0">
                <a:solidFill>
                  <a:srgbClr val="000000"/>
                </a:solidFill>
                <a:latin typeface="Times New Roman"/>
                <a:cs typeface="Times New Roman"/>
              </a:rPr>
              <a:t> </a:t>
            </a:r>
            <a:r>
              <a:rPr lang="en-US" altLang="zh-CN" sz="2400" spc="85" dirty="0">
                <a:solidFill>
                  <a:srgbClr val="000000"/>
                </a:solidFill>
                <a:latin typeface="Times New Roman"/>
                <a:ea typeface="Times New Roman"/>
              </a:rPr>
              <a:t>tượng</a:t>
            </a:r>
            <a:r>
              <a:rPr lang="en-US" altLang="zh-CN" sz="2400" spc="44" dirty="0">
                <a:solidFill>
                  <a:srgbClr val="000000"/>
                </a:solidFill>
                <a:latin typeface="Times New Roman"/>
                <a:cs typeface="Times New Roman"/>
              </a:rPr>
              <a:t> </a:t>
            </a:r>
            <a:r>
              <a:rPr lang="en-US" altLang="zh-CN" sz="2400" spc="94" dirty="0">
                <a:solidFill>
                  <a:srgbClr val="000000"/>
                </a:solidFill>
                <a:latin typeface="Times New Roman"/>
                <a:ea typeface="Times New Roman"/>
              </a:rPr>
              <a:t>có</a:t>
            </a:r>
            <a:r>
              <a:rPr lang="en-US" altLang="zh-CN" sz="2400" spc="50" dirty="0">
                <a:solidFill>
                  <a:srgbClr val="000000"/>
                </a:solidFill>
                <a:latin typeface="Times New Roman"/>
                <a:cs typeface="Times New Roman"/>
              </a:rPr>
              <a:t> </a:t>
            </a:r>
            <a:r>
              <a:rPr lang="en-US" altLang="zh-CN" sz="2400" spc="75" dirty="0">
                <a:solidFill>
                  <a:srgbClr val="000000"/>
                </a:solidFill>
                <a:latin typeface="Times New Roman"/>
                <a:ea typeface="Times New Roman"/>
              </a:rPr>
              <a:t>thể</a:t>
            </a:r>
            <a:r>
              <a:rPr lang="en-US" altLang="zh-CN" sz="2400" spc="44" dirty="0">
                <a:solidFill>
                  <a:srgbClr val="000000"/>
                </a:solidFill>
                <a:latin typeface="Times New Roman"/>
                <a:cs typeface="Times New Roman"/>
              </a:rPr>
              <a:t> </a:t>
            </a:r>
            <a:r>
              <a:rPr lang="en-US" altLang="zh-CN" sz="2400" spc="85" dirty="0">
                <a:solidFill>
                  <a:srgbClr val="000000"/>
                </a:solidFill>
                <a:latin typeface="Times New Roman"/>
                <a:ea typeface="Times New Roman"/>
              </a:rPr>
              <a:t>đọc</a:t>
            </a:r>
            <a:r>
              <a:rPr lang="en-US" altLang="zh-CN" sz="2400" spc="60" dirty="0">
                <a:solidFill>
                  <a:srgbClr val="000000"/>
                </a:solidFill>
                <a:latin typeface="Times New Roman"/>
                <a:ea typeface="Times New Roman"/>
              </a:rPr>
              <a:t>:</a:t>
            </a:r>
            <a:r>
              <a:rPr lang="en-US" altLang="zh-CN" sz="2400" spc="44" dirty="0">
                <a:solidFill>
                  <a:srgbClr val="000000"/>
                </a:solidFill>
                <a:latin typeface="Times New Roman"/>
                <a:cs typeface="Times New Roman"/>
              </a:rPr>
              <a:t> </a:t>
            </a:r>
            <a:r>
              <a:rPr lang="en-US" altLang="zh-CN" sz="2400" spc="85" dirty="0">
                <a:solidFill>
                  <a:srgbClr val="000000"/>
                </a:solidFill>
                <a:latin typeface="Times New Roman"/>
                <a:ea typeface="Times New Roman"/>
              </a:rPr>
              <a:t>người</a:t>
            </a:r>
            <a:r>
              <a:rPr lang="en-US" altLang="zh-CN" sz="2400" spc="50" dirty="0">
                <a:solidFill>
                  <a:srgbClr val="000000"/>
                </a:solidFill>
                <a:latin typeface="Times New Roman"/>
                <a:cs typeface="Times New Roman"/>
              </a:rPr>
              <a:t> </a:t>
            </a:r>
            <a:r>
              <a:rPr lang="en-US" altLang="zh-CN" sz="2400" spc="85" dirty="0">
                <a:solidFill>
                  <a:srgbClr val="000000"/>
                </a:solidFill>
                <a:latin typeface="Times New Roman"/>
                <a:ea typeface="Times New Roman"/>
              </a:rPr>
              <a:t>sử</a:t>
            </a:r>
            <a:r>
              <a:rPr lang="en-US" altLang="zh-CN" sz="2400" spc="44" dirty="0">
                <a:solidFill>
                  <a:srgbClr val="000000"/>
                </a:solidFill>
                <a:latin typeface="Times New Roman"/>
                <a:cs typeface="Times New Roman"/>
              </a:rPr>
              <a:t> </a:t>
            </a:r>
            <a:r>
              <a:rPr lang="en-US" altLang="zh-CN" sz="2400" spc="80" dirty="0">
                <a:solidFill>
                  <a:srgbClr val="000000"/>
                </a:solidFill>
                <a:latin typeface="Times New Roman"/>
                <a:ea typeface="Times New Roman"/>
              </a:rPr>
              <a:t>dụng,</a:t>
            </a:r>
            <a:r>
              <a:rPr lang="en-US" altLang="zh-CN" sz="2400" spc="44" dirty="0">
                <a:solidFill>
                  <a:srgbClr val="000000"/>
                </a:solidFill>
                <a:latin typeface="Times New Roman"/>
                <a:cs typeface="Times New Roman"/>
              </a:rPr>
              <a:t> </a:t>
            </a:r>
            <a:r>
              <a:rPr lang="en-US" altLang="zh-CN" sz="2400" spc="94" dirty="0">
                <a:solidFill>
                  <a:srgbClr val="000000"/>
                </a:solidFill>
                <a:latin typeface="Times New Roman"/>
                <a:ea typeface="Times New Roman"/>
              </a:rPr>
              <a:t>nhà</a:t>
            </a:r>
            <a:r>
              <a:rPr lang="en-US" altLang="zh-CN" sz="2400" spc="50" dirty="0">
                <a:solidFill>
                  <a:srgbClr val="000000"/>
                </a:solidFill>
                <a:latin typeface="Times New Roman"/>
                <a:cs typeface="Times New Roman"/>
              </a:rPr>
              <a:t> </a:t>
            </a:r>
            <a:r>
              <a:rPr lang="en-US" altLang="zh-CN" sz="2400" spc="85" dirty="0">
                <a:solidFill>
                  <a:srgbClr val="000000"/>
                </a:solidFill>
                <a:latin typeface="Times New Roman"/>
                <a:ea typeface="Times New Roman"/>
              </a:rPr>
              <a:t>quản</a:t>
            </a:r>
            <a:r>
              <a:rPr lang="en-US" altLang="zh-CN" sz="2400" spc="44" dirty="0">
                <a:solidFill>
                  <a:srgbClr val="000000"/>
                </a:solidFill>
                <a:latin typeface="Times New Roman"/>
                <a:cs typeface="Times New Roman"/>
              </a:rPr>
              <a:t> </a:t>
            </a:r>
            <a:r>
              <a:rPr lang="en-US" altLang="zh-CN" sz="2400" spc="64" dirty="0">
                <a:solidFill>
                  <a:srgbClr val="000000"/>
                </a:solidFill>
                <a:latin typeface="Times New Roman"/>
                <a:ea typeface="Times New Roman"/>
              </a:rPr>
              <a:t>lý,</a:t>
            </a:r>
            <a:r>
              <a:rPr lang="en-US" altLang="zh-CN" sz="2400" spc="44" dirty="0">
                <a:solidFill>
                  <a:srgbClr val="000000"/>
                </a:solidFill>
                <a:latin typeface="Times New Roman"/>
                <a:cs typeface="Times New Roman"/>
              </a:rPr>
              <a:t> </a:t>
            </a:r>
            <a:r>
              <a:rPr lang="en-US" altLang="zh-CN" sz="2400" spc="75" dirty="0">
                <a:solidFill>
                  <a:srgbClr val="000000"/>
                </a:solidFill>
                <a:latin typeface="Times New Roman"/>
                <a:ea typeface="Times New Roman"/>
              </a:rPr>
              <a:t>lập</a:t>
            </a:r>
          </a:p>
          <a:p>
            <a:pPr>
              <a:lnSpc>
                <a:spcPts val="1439"/>
              </a:lnSpc>
            </a:pPr>
            <a:endParaRPr lang="en-US" dirty="0"/>
          </a:p>
          <a:p>
            <a:pPr marL="0" indent="343204">
              <a:lnSpc>
                <a:spcPct val="100000"/>
              </a:lnSpc>
            </a:pPr>
            <a:r>
              <a:rPr lang="en-US" altLang="zh-CN" sz="2400" dirty="0">
                <a:solidFill>
                  <a:srgbClr val="000000"/>
                </a:solidFill>
                <a:latin typeface="Times New Roman"/>
                <a:ea typeface="Times New Roman"/>
              </a:rPr>
              <a:t>trình</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viên,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kỹ</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sư</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phát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triển,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bảo</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trì</a:t>
            </a:r>
          </a:p>
          <a:p>
            <a:pPr>
              <a:lnSpc>
                <a:spcPts val="1394"/>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b="1" dirty="0">
                <a:solidFill>
                  <a:srgbClr val="000000"/>
                </a:solidFill>
                <a:latin typeface="Times New Roman"/>
                <a:ea typeface="Times New Roman"/>
              </a:rPr>
              <a:t>Các</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mức</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trừu</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tượng</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của</a:t>
            </a:r>
            <a:r>
              <a:rPr lang="en-US" altLang="zh-CN" sz="2400" b="1" dirty="0">
                <a:solidFill>
                  <a:srgbClr val="000000"/>
                </a:solidFill>
                <a:latin typeface="Times New Roman"/>
                <a:cs typeface="Times New Roman"/>
              </a:rPr>
              <a:t> </a:t>
            </a:r>
            <a:r>
              <a:rPr lang="en-US" altLang="zh-CN" sz="2400" b="1" dirty="0">
                <a:solidFill>
                  <a:srgbClr val="000000"/>
                </a:solidFill>
                <a:latin typeface="Times New Roman"/>
                <a:ea typeface="Times New Roman"/>
              </a:rPr>
              <a:t>yêu</a:t>
            </a:r>
            <a:r>
              <a:rPr lang="en-US" altLang="zh-CN" sz="2400" b="1" spc="44" dirty="0">
                <a:solidFill>
                  <a:srgbClr val="000000"/>
                </a:solidFill>
                <a:latin typeface="Times New Roman"/>
                <a:cs typeface="Times New Roman"/>
              </a:rPr>
              <a:t> </a:t>
            </a:r>
            <a:r>
              <a:rPr lang="en-US" altLang="zh-CN" sz="2400" b="1" dirty="0">
                <a:solidFill>
                  <a:srgbClr val="000000"/>
                </a:solidFill>
                <a:latin typeface="Times New Roman"/>
                <a:ea typeface="Times New Roman"/>
              </a:rPr>
              <a:t>cầu</a:t>
            </a:r>
            <a:r>
              <a:rPr lang="en-US" altLang="zh-CN" sz="2400" dirty="0">
                <a:solidFill>
                  <a:srgbClr val="000000"/>
                </a:solidFill>
                <a:latin typeface="Times New Roman"/>
                <a:ea typeface="Times New Roman"/>
              </a:rPr>
              <a:t>:</a:t>
            </a:r>
          </a:p>
          <a:p>
            <a:pPr>
              <a:lnSpc>
                <a:spcPts val="759"/>
              </a:lnSpc>
            </a:pPr>
            <a:endParaRPr lang="en-US" dirty="0"/>
          </a:p>
          <a:p>
            <a:pPr marL="457504" hangingPunct="0">
              <a:lnSpc>
                <a:spcPct val="149583"/>
              </a:lnSpc>
            </a:pPr>
            <a:r>
              <a:rPr lang="en-US" altLang="zh-CN" sz="2400" dirty="0">
                <a:solidFill>
                  <a:srgbClr val="000000"/>
                </a:solidFill>
                <a:latin typeface="Times New Roman"/>
                <a:ea typeface="Times New Roman"/>
              </a:rPr>
              <a:t>–</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Xác</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định</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mô</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tả</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trừu</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tượng</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mức</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cao</a:t>
            </a:r>
            <a:r>
              <a:rPr lang="en-US" altLang="zh-CN" sz="2400" dirty="0">
                <a:solidFill>
                  <a:srgbClr val="000000"/>
                </a:solidFill>
                <a:latin typeface="Times New Roman"/>
                <a:cs typeface="Times New Roman"/>
              </a:rPr>
              <a:t> </a:t>
            </a:r>
            <a:br/>
            <a:r>
              <a:rPr lang="en-US" altLang="zh-CN" sz="2400" dirty="0">
                <a:solidFill>
                  <a:srgbClr val="000000"/>
                </a:solidFill>
                <a:latin typeface="Times New Roman"/>
                <a:ea typeface="Times New Roman"/>
              </a:rPr>
              <a:t>–</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Đặc</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tả</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mô</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tả</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chi</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tiết</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về</a:t>
            </a:r>
            <a:r>
              <a:rPr lang="en-US" altLang="zh-CN" sz="2400" spc="40" dirty="0">
                <a:solidFill>
                  <a:srgbClr val="000000"/>
                </a:solidFill>
                <a:latin typeface="Times New Roman"/>
                <a:cs typeface="Times New Roman"/>
              </a:rPr>
              <a:t> </a:t>
            </a:r>
            <a:r>
              <a:rPr lang="en-US" altLang="zh-CN" sz="2400" dirty="0">
                <a:solidFill>
                  <a:srgbClr val="000000"/>
                </a:solidFill>
                <a:latin typeface="Times New Roman"/>
                <a:ea typeface="Times New Roman"/>
              </a:rPr>
              <a:t>yêu</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p>
        </p:txBody>
      </p:sp>
      <p:sp>
        <p:nvSpPr>
          <p:cNvPr id="3" name="TextBox 6">
            <a:extLst>
              <a:ext uri="{FF2B5EF4-FFF2-40B4-BE49-F238E27FC236}">
                <a16:creationId xmlns:a16="http://schemas.microsoft.com/office/drawing/2014/main" id="{A6002F3F-6641-C02B-5C91-7AA782725A41}"/>
              </a:ext>
            </a:extLst>
          </p:cNvPr>
          <p:cNvSpPr txBox="1"/>
          <p:nvPr/>
        </p:nvSpPr>
        <p:spPr>
          <a:xfrm>
            <a:off x="874129" y="512898"/>
            <a:ext cx="5422976"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3. YÊU</a:t>
            </a:r>
            <a:r>
              <a:rPr lang="en-US" altLang="zh-CN" sz="2800" b="1">
                <a:solidFill>
                  <a:srgbClr val="FEFEFE"/>
                </a:solidFill>
                <a:latin typeface="Times New Roman"/>
                <a:cs typeface="Times New Roman"/>
              </a:rPr>
              <a:t> </a:t>
            </a:r>
            <a:r>
              <a:rPr lang="en-US" altLang="zh-CN" sz="2800" b="1" dirty="0">
                <a:solidFill>
                  <a:srgbClr val="FEFEFE"/>
                </a:solidFill>
                <a:latin typeface="Times New Roman"/>
                <a:ea typeface="Times New Roman"/>
              </a:rPr>
              <a:t>CẦU</a:t>
            </a:r>
            <a:r>
              <a:rPr lang="en-US" altLang="zh-CN" sz="2800" b="1" dirty="0">
                <a:solidFill>
                  <a:srgbClr val="FEFEFE"/>
                </a:solidFill>
                <a:latin typeface="Times New Roman"/>
                <a:cs typeface="Times New Roman"/>
              </a:rPr>
              <a:t> </a:t>
            </a:r>
            <a:r>
              <a:rPr lang="en-US" altLang="zh-CN" sz="2800" b="1" dirty="0">
                <a:solidFill>
                  <a:srgbClr val="FEFEFE"/>
                </a:solidFill>
                <a:latin typeface="Times New Roman"/>
                <a:ea typeface="Times New Roman"/>
              </a:rPr>
              <a:t>PHẦN</a:t>
            </a:r>
            <a:r>
              <a:rPr lang="en-US" altLang="zh-CN" sz="2800" b="1" spc="-40" dirty="0">
                <a:solidFill>
                  <a:srgbClr val="FEFEFE"/>
                </a:solidFill>
                <a:latin typeface="Times New Roman"/>
                <a:cs typeface="Times New Roman"/>
              </a:rPr>
              <a:t> </a:t>
            </a:r>
            <a:r>
              <a:rPr lang="en-US" altLang="zh-CN" sz="2800" b="1" dirty="0">
                <a:solidFill>
                  <a:srgbClr val="FEFEFE"/>
                </a:solidFill>
                <a:latin typeface="Times New Roman"/>
                <a:ea typeface="Times New Roman"/>
              </a:rPr>
              <a:t>MỀM</a:t>
            </a:r>
          </a:p>
        </p:txBody>
      </p:sp>
      <p:sp>
        <p:nvSpPr>
          <p:cNvPr id="4" name="TextBox 77">
            <a:extLst>
              <a:ext uri="{FF2B5EF4-FFF2-40B4-BE49-F238E27FC236}">
                <a16:creationId xmlns:a16="http://schemas.microsoft.com/office/drawing/2014/main" id="{CA6BD3EA-9E5E-C271-4F77-BBEC6EA5CA61}"/>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p:cNvPicPr>
          <p:nvPr/>
        </p:nvPicPr>
        <p:blipFill>
          <a:blip r:embed="rId2"/>
          <a:stretch>
            <a:fillRect/>
          </a:stretch>
        </p:blipFill>
        <p:spPr>
          <a:xfrm>
            <a:off x="0" y="0"/>
            <a:ext cx="9144000" cy="6858000"/>
          </a:xfrm>
          <a:prstGeom prst="rect">
            <a:avLst/>
          </a:prstGeom>
        </p:spPr>
      </p:pic>
      <p:sp>
        <p:nvSpPr>
          <p:cNvPr id="2" name="TextBox 13"/>
          <p:cNvSpPr txBox="1"/>
          <p:nvPr/>
        </p:nvSpPr>
        <p:spPr>
          <a:xfrm>
            <a:off x="756815" y="1326212"/>
            <a:ext cx="6018472" cy="684803"/>
          </a:xfrm>
          <a:prstGeom prst="rect">
            <a:avLst/>
          </a:prstGeom>
          <a:noFill/>
        </p:spPr>
        <p:txBody>
          <a:bodyPr wrap="square" lIns="0" tIns="0" rIns="0" bIns="0" rtlCol="0">
            <a:spAutoFit/>
          </a:bodyPr>
          <a:lstStyle/>
          <a:p>
            <a:pPr>
              <a:lnSpc>
                <a:spcPts val="1510"/>
              </a:lnSpc>
            </a:pPr>
            <a:endParaRPr lang="en-US" dirty="0"/>
          </a:p>
          <a:p>
            <a:pPr marL="0">
              <a:lnSpc>
                <a:spcPct val="100000"/>
              </a:lnSpc>
            </a:pPr>
            <a:r>
              <a:rPr lang="en-US" altLang="zh-CN" sz="3200" b="1" dirty="0">
                <a:solidFill>
                  <a:srgbClr val="BF0000"/>
                </a:solidFill>
                <a:latin typeface="Times New Roman"/>
                <a:ea typeface="Times New Roman"/>
              </a:rPr>
              <a:t>Tiến</a:t>
            </a:r>
            <a:r>
              <a:rPr lang="en-US" altLang="zh-CN" sz="3200" b="1" dirty="0">
                <a:solidFill>
                  <a:srgbClr val="BF0000"/>
                </a:solidFill>
                <a:latin typeface="Times New Roman"/>
                <a:cs typeface="Times New Roman"/>
              </a:rPr>
              <a:t> </a:t>
            </a:r>
            <a:r>
              <a:rPr lang="en-US" altLang="zh-CN" sz="3200" b="1" dirty="0">
                <a:solidFill>
                  <a:srgbClr val="BF0000"/>
                </a:solidFill>
                <a:latin typeface="Times New Roman"/>
                <a:ea typeface="Times New Roman"/>
              </a:rPr>
              <a:t>trình</a:t>
            </a:r>
            <a:r>
              <a:rPr lang="en-US" altLang="zh-CN" sz="3200" b="1" dirty="0">
                <a:solidFill>
                  <a:srgbClr val="BF0000"/>
                </a:solidFill>
                <a:latin typeface="Times New Roman"/>
                <a:cs typeface="Times New Roman"/>
              </a:rPr>
              <a:t> </a:t>
            </a:r>
            <a:r>
              <a:rPr lang="en-US" altLang="zh-CN" sz="3200" b="1" dirty="0">
                <a:solidFill>
                  <a:srgbClr val="BF0000"/>
                </a:solidFill>
                <a:latin typeface="Times New Roman"/>
                <a:ea typeface="Times New Roman"/>
              </a:rPr>
              <a:t>hình</a:t>
            </a:r>
            <a:r>
              <a:rPr lang="en-US" altLang="zh-CN" sz="3200" b="1" dirty="0">
                <a:solidFill>
                  <a:srgbClr val="BF0000"/>
                </a:solidFill>
                <a:latin typeface="Times New Roman"/>
                <a:cs typeface="Times New Roman"/>
              </a:rPr>
              <a:t> </a:t>
            </a:r>
            <a:r>
              <a:rPr lang="en-US" altLang="zh-CN" sz="3200" b="1" dirty="0">
                <a:solidFill>
                  <a:srgbClr val="BF0000"/>
                </a:solidFill>
                <a:latin typeface="Times New Roman"/>
                <a:ea typeface="Times New Roman"/>
              </a:rPr>
              <a:t>thành</a:t>
            </a:r>
            <a:r>
              <a:rPr lang="en-US" altLang="zh-CN" sz="3200" b="1" dirty="0">
                <a:solidFill>
                  <a:srgbClr val="BF0000"/>
                </a:solidFill>
                <a:latin typeface="Times New Roman"/>
                <a:cs typeface="Times New Roman"/>
              </a:rPr>
              <a:t> </a:t>
            </a:r>
            <a:r>
              <a:rPr lang="en-US" altLang="zh-CN" sz="3200" b="1" dirty="0">
                <a:solidFill>
                  <a:srgbClr val="BF0000"/>
                </a:solidFill>
                <a:latin typeface="Times New Roman"/>
                <a:ea typeface="Times New Roman"/>
              </a:rPr>
              <a:t>yêu</a:t>
            </a:r>
            <a:r>
              <a:rPr lang="en-US" altLang="zh-CN" sz="3200" b="1" spc="-30" dirty="0">
                <a:solidFill>
                  <a:srgbClr val="BF0000"/>
                </a:solidFill>
                <a:latin typeface="Times New Roman"/>
                <a:cs typeface="Times New Roman"/>
              </a:rPr>
              <a:t> </a:t>
            </a:r>
            <a:r>
              <a:rPr lang="en-US" altLang="zh-CN" sz="3200" b="1" dirty="0">
                <a:solidFill>
                  <a:srgbClr val="BF0000"/>
                </a:solidFill>
                <a:latin typeface="Times New Roman"/>
                <a:ea typeface="Times New Roman"/>
              </a:rPr>
              <a:t>cầu</a:t>
            </a:r>
          </a:p>
        </p:txBody>
      </p:sp>
      <p:sp>
        <p:nvSpPr>
          <p:cNvPr id="3" name="TextBox 6">
            <a:extLst>
              <a:ext uri="{FF2B5EF4-FFF2-40B4-BE49-F238E27FC236}">
                <a16:creationId xmlns:a16="http://schemas.microsoft.com/office/drawing/2014/main" id="{1C1D8066-111E-816E-F9DA-82B1B3444F19}"/>
              </a:ext>
            </a:extLst>
          </p:cNvPr>
          <p:cNvSpPr txBox="1"/>
          <p:nvPr/>
        </p:nvSpPr>
        <p:spPr>
          <a:xfrm>
            <a:off x="874129" y="512898"/>
            <a:ext cx="5422976"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3. YÊU</a:t>
            </a:r>
            <a:r>
              <a:rPr lang="en-US" altLang="zh-CN" sz="2800" b="1">
                <a:solidFill>
                  <a:srgbClr val="FEFEFE"/>
                </a:solidFill>
                <a:latin typeface="Times New Roman"/>
                <a:cs typeface="Times New Roman"/>
              </a:rPr>
              <a:t> </a:t>
            </a:r>
            <a:r>
              <a:rPr lang="en-US" altLang="zh-CN" sz="2800" b="1" dirty="0">
                <a:solidFill>
                  <a:srgbClr val="FEFEFE"/>
                </a:solidFill>
                <a:latin typeface="Times New Roman"/>
                <a:ea typeface="Times New Roman"/>
              </a:rPr>
              <a:t>CẦU</a:t>
            </a:r>
            <a:r>
              <a:rPr lang="en-US" altLang="zh-CN" sz="2800" b="1" dirty="0">
                <a:solidFill>
                  <a:srgbClr val="FEFEFE"/>
                </a:solidFill>
                <a:latin typeface="Times New Roman"/>
                <a:cs typeface="Times New Roman"/>
              </a:rPr>
              <a:t> </a:t>
            </a:r>
            <a:r>
              <a:rPr lang="en-US" altLang="zh-CN" sz="2800" b="1" dirty="0">
                <a:solidFill>
                  <a:srgbClr val="FEFEFE"/>
                </a:solidFill>
                <a:latin typeface="Times New Roman"/>
                <a:ea typeface="Times New Roman"/>
              </a:rPr>
              <a:t>PHẦN</a:t>
            </a:r>
            <a:r>
              <a:rPr lang="en-US" altLang="zh-CN" sz="2800" b="1" spc="-40" dirty="0">
                <a:solidFill>
                  <a:srgbClr val="FEFEFE"/>
                </a:solidFill>
                <a:latin typeface="Times New Roman"/>
                <a:cs typeface="Times New Roman"/>
              </a:rPr>
              <a:t> </a:t>
            </a:r>
            <a:r>
              <a:rPr lang="en-US" altLang="zh-CN" sz="2800" b="1" dirty="0">
                <a:solidFill>
                  <a:srgbClr val="FEFEFE"/>
                </a:solidFill>
                <a:latin typeface="Times New Roman"/>
                <a:ea typeface="Times New Roman"/>
              </a:rPr>
              <a:t>MỀM</a:t>
            </a:r>
          </a:p>
        </p:txBody>
      </p:sp>
      <p:sp>
        <p:nvSpPr>
          <p:cNvPr id="4" name="TextBox 77">
            <a:extLst>
              <a:ext uri="{FF2B5EF4-FFF2-40B4-BE49-F238E27FC236}">
                <a16:creationId xmlns:a16="http://schemas.microsoft.com/office/drawing/2014/main" id="{5790505A-7426-D5FE-6EDA-D6B7A61F3838}"/>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a:stretch>
            <a:fillRect/>
          </a:stretch>
        </p:blipFill>
        <p:spPr>
          <a:xfrm>
            <a:off x="0" y="0"/>
            <a:ext cx="9144000" cy="6858000"/>
          </a:xfrm>
          <a:prstGeom prst="rect">
            <a:avLst/>
          </a:prstGeom>
        </p:spPr>
      </p:pic>
      <p:sp>
        <p:nvSpPr>
          <p:cNvPr id="2" name="TextBox 16"/>
          <p:cNvSpPr txBox="1"/>
          <p:nvPr/>
        </p:nvSpPr>
        <p:spPr>
          <a:xfrm>
            <a:off x="700254" y="1796502"/>
            <a:ext cx="8288985" cy="3264996"/>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Tầm</a:t>
            </a:r>
            <a:r>
              <a:rPr lang="en-US" altLang="zh-CN" sz="2800" b="1">
                <a:solidFill>
                  <a:srgbClr val="BF0000"/>
                </a:solidFill>
                <a:latin typeface="Times New Roman"/>
                <a:cs typeface="Times New Roman"/>
              </a:rPr>
              <a:t> </a:t>
            </a:r>
            <a:r>
              <a:rPr lang="en-US" altLang="zh-CN" sz="2800" b="1" dirty="0">
                <a:solidFill>
                  <a:srgbClr val="BF0000"/>
                </a:solidFill>
                <a:latin typeface="Times New Roman"/>
                <a:ea typeface="Times New Roman"/>
              </a:rPr>
              <a:t>quan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trọng</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của</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phân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tích</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và</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đặc</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tả</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yêu</a:t>
            </a:r>
            <a:r>
              <a:rPr lang="en-US" altLang="zh-CN" sz="2800" b="1" spc="40" dirty="0">
                <a:solidFill>
                  <a:srgbClr val="BF0000"/>
                </a:solidFill>
                <a:latin typeface="Times New Roman"/>
                <a:cs typeface="Times New Roman"/>
              </a:rPr>
              <a:t> </a:t>
            </a:r>
            <a:r>
              <a:rPr lang="en-US" altLang="zh-CN" sz="2800" b="1" dirty="0">
                <a:solidFill>
                  <a:srgbClr val="BF0000"/>
                </a:solidFill>
                <a:latin typeface="Times New Roman"/>
                <a:ea typeface="Times New Roman"/>
              </a:rPr>
              <a:t>cầu</a:t>
            </a:r>
          </a:p>
          <a:p>
            <a:pPr>
              <a:lnSpc>
                <a:spcPts val="1000"/>
              </a:lnSpc>
            </a:pPr>
            <a:endParaRPr lang="en-US" dirty="0"/>
          </a:p>
          <a:p>
            <a:pPr>
              <a:lnSpc>
                <a:spcPts val="1064"/>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Là</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bước</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đầu</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tiên</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không</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thể</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thiếu</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trong</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quy</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trình</a:t>
            </a:r>
            <a:r>
              <a:rPr lang="en-US" altLang="zh-CN" sz="2400" spc="55" dirty="0">
                <a:solidFill>
                  <a:srgbClr val="000000"/>
                </a:solidFill>
                <a:latin typeface="Times New Roman"/>
                <a:cs typeface="Times New Roman"/>
              </a:rPr>
              <a:t> </a:t>
            </a:r>
            <a:r>
              <a:rPr lang="en-US" altLang="zh-CN" sz="2400" dirty="0">
                <a:solidFill>
                  <a:srgbClr val="000000"/>
                </a:solidFill>
                <a:latin typeface="Times New Roman"/>
                <a:ea typeface="Times New Roman"/>
              </a:rPr>
              <a:t>phát</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triển</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p>
          <a:p>
            <a:pPr>
              <a:lnSpc>
                <a:spcPts val="1439"/>
              </a:lnSpc>
            </a:pPr>
            <a:endParaRPr lang="en-US" dirty="0"/>
          </a:p>
          <a:p>
            <a:pPr marL="0" indent="343204">
              <a:lnSpc>
                <a:spcPct val="100000"/>
              </a:lnSpc>
            </a:pPr>
            <a:r>
              <a:rPr lang="en-US" altLang="zh-CN" sz="2400" spc="-15" dirty="0">
                <a:solidFill>
                  <a:srgbClr val="000000"/>
                </a:solidFill>
                <a:latin typeface="Times New Roman"/>
                <a:ea typeface="Times New Roman"/>
              </a:rPr>
              <a:t>mềm</a:t>
            </a:r>
            <a:r>
              <a:rPr lang="en-US" altLang="zh-CN" sz="2400" spc="-5" dirty="0">
                <a:solidFill>
                  <a:srgbClr val="000000"/>
                </a:solidFill>
                <a:latin typeface="Times New Roman"/>
                <a:ea typeface="Times New Roman"/>
              </a:rPr>
              <a:t>.</a:t>
            </a:r>
          </a:p>
          <a:p>
            <a:pPr>
              <a:lnSpc>
                <a:spcPts val="1439"/>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Là</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sự</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phối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hợp</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của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cả</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nhà</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phát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triển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và</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khách</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hàng</a:t>
            </a:r>
          </a:p>
          <a:p>
            <a:pPr>
              <a:lnSpc>
                <a:spcPts val="1435"/>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Quyết</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định</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chất</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lượng</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đạt</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được</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với</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chi</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phí</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dự</a:t>
            </a:r>
            <a:r>
              <a:rPr lang="en-US" altLang="zh-CN" sz="2400" spc="170" dirty="0">
                <a:solidFill>
                  <a:srgbClr val="000000"/>
                </a:solidFill>
                <a:latin typeface="Times New Roman"/>
                <a:cs typeface="Times New Roman"/>
              </a:rPr>
              <a:t> </a:t>
            </a:r>
            <a:r>
              <a:rPr lang="en-US" altLang="zh-CN" sz="2400" dirty="0">
                <a:solidFill>
                  <a:srgbClr val="000000"/>
                </a:solidFill>
                <a:latin typeface="Times New Roman"/>
                <a:ea typeface="Times New Roman"/>
              </a:rPr>
              <a:t>kiến</a:t>
            </a:r>
          </a:p>
          <a:p>
            <a:pPr>
              <a:lnSpc>
                <a:spcPts val="1439"/>
              </a:lnSpc>
            </a:pPr>
            <a:endParaRPr lang="en-US" dirty="0"/>
          </a:p>
          <a:p>
            <a:pPr marL="0" indent="343204">
              <a:lnSpc>
                <a:spcPct val="100000"/>
              </a:lnSpc>
            </a:pPr>
            <a:r>
              <a:rPr lang="en-US" altLang="zh-CN" sz="2400" dirty="0">
                <a:solidFill>
                  <a:srgbClr val="000000"/>
                </a:solidFill>
                <a:latin typeface="Times New Roman"/>
                <a:ea typeface="Times New Roman"/>
              </a:rPr>
              <a:t>và</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thời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hạn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cho</a:t>
            </a:r>
            <a:r>
              <a:rPr lang="en-US" altLang="zh-CN" sz="2400" spc="-20" dirty="0">
                <a:solidFill>
                  <a:srgbClr val="000000"/>
                </a:solidFill>
                <a:latin typeface="Times New Roman"/>
                <a:cs typeface="Times New Roman"/>
              </a:rPr>
              <a:t> </a:t>
            </a:r>
            <a:r>
              <a:rPr lang="en-US" altLang="zh-CN" sz="2400" dirty="0">
                <a:solidFill>
                  <a:srgbClr val="000000"/>
                </a:solidFill>
                <a:latin typeface="Times New Roman"/>
                <a:ea typeface="Times New Roman"/>
              </a:rPr>
              <a:t>trước</a:t>
            </a:r>
          </a:p>
        </p:txBody>
      </p:sp>
      <p:sp>
        <p:nvSpPr>
          <p:cNvPr id="3" name="TextBox 6">
            <a:extLst>
              <a:ext uri="{FF2B5EF4-FFF2-40B4-BE49-F238E27FC236}">
                <a16:creationId xmlns:a16="http://schemas.microsoft.com/office/drawing/2014/main" id="{A8E2304C-2B35-9D04-9A5E-1C109EC8A09C}"/>
              </a:ext>
            </a:extLst>
          </p:cNvPr>
          <p:cNvSpPr txBox="1"/>
          <p:nvPr/>
        </p:nvSpPr>
        <p:spPr>
          <a:xfrm>
            <a:off x="874129" y="512898"/>
            <a:ext cx="5422976"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3. YÊU</a:t>
            </a:r>
            <a:r>
              <a:rPr lang="en-US" altLang="zh-CN" sz="2800" b="1">
                <a:solidFill>
                  <a:srgbClr val="FEFEFE"/>
                </a:solidFill>
                <a:latin typeface="Times New Roman"/>
                <a:cs typeface="Times New Roman"/>
              </a:rPr>
              <a:t> </a:t>
            </a:r>
            <a:r>
              <a:rPr lang="en-US" altLang="zh-CN" sz="2800" b="1" dirty="0">
                <a:solidFill>
                  <a:srgbClr val="FEFEFE"/>
                </a:solidFill>
                <a:latin typeface="Times New Roman"/>
                <a:ea typeface="Times New Roman"/>
              </a:rPr>
              <a:t>CẦU</a:t>
            </a:r>
            <a:r>
              <a:rPr lang="en-US" altLang="zh-CN" sz="2800" b="1" dirty="0">
                <a:solidFill>
                  <a:srgbClr val="FEFEFE"/>
                </a:solidFill>
                <a:latin typeface="Times New Roman"/>
                <a:cs typeface="Times New Roman"/>
              </a:rPr>
              <a:t> </a:t>
            </a:r>
            <a:r>
              <a:rPr lang="en-US" altLang="zh-CN" sz="2800" b="1" dirty="0">
                <a:solidFill>
                  <a:srgbClr val="FEFEFE"/>
                </a:solidFill>
                <a:latin typeface="Times New Roman"/>
                <a:ea typeface="Times New Roman"/>
              </a:rPr>
              <a:t>PHẦN</a:t>
            </a:r>
            <a:r>
              <a:rPr lang="en-US" altLang="zh-CN" sz="2800" b="1" spc="-40" dirty="0">
                <a:solidFill>
                  <a:srgbClr val="FEFEFE"/>
                </a:solidFill>
                <a:latin typeface="Times New Roman"/>
                <a:cs typeface="Times New Roman"/>
              </a:rPr>
              <a:t> </a:t>
            </a:r>
            <a:r>
              <a:rPr lang="en-US" altLang="zh-CN" sz="2800" b="1" dirty="0">
                <a:solidFill>
                  <a:srgbClr val="FEFEFE"/>
                </a:solidFill>
                <a:latin typeface="Times New Roman"/>
                <a:ea typeface="Times New Roman"/>
              </a:rPr>
              <a:t>MỀM</a:t>
            </a:r>
          </a:p>
        </p:txBody>
      </p:sp>
      <p:sp>
        <p:nvSpPr>
          <p:cNvPr id="4" name="TextBox 77">
            <a:extLst>
              <a:ext uri="{FF2B5EF4-FFF2-40B4-BE49-F238E27FC236}">
                <a16:creationId xmlns:a16="http://schemas.microsoft.com/office/drawing/2014/main" id="{1EDCD709-2086-C205-FFA3-2E3E132FAB5B}"/>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1140642" y="1518461"/>
            <a:ext cx="7753063" cy="2898229"/>
          </a:xfrm>
          <a:prstGeom prst="rect">
            <a:avLst/>
          </a:prstGeom>
          <a:noFill/>
        </p:spPr>
        <p:txBody>
          <a:bodyPr wrap="square" lIns="0" tIns="0" rIns="0" bIns="0" rtlCol="0">
            <a:spAutoFit/>
          </a:bodyPr>
          <a:lstStyle/>
          <a:p>
            <a:pPr marL="0">
              <a:lnSpc>
                <a:spcPct val="100000"/>
              </a:lnSpc>
              <a:spcBef>
                <a:spcPts val="600"/>
              </a:spcBef>
              <a:spcAft>
                <a:spcPts val="600"/>
              </a:spcAft>
            </a:pPr>
            <a:r>
              <a:rPr lang="en-US" altLang="zh-CN" sz="2000">
                <a:latin typeface="+mj-lt"/>
                <a:ea typeface="Times New Roman"/>
              </a:rPr>
              <a:t>4.1</a:t>
            </a:r>
            <a:r>
              <a:rPr lang="en-US" altLang="zh-CN" sz="2000">
                <a:latin typeface="+mj-lt"/>
                <a:cs typeface="Times New Roman"/>
              </a:rPr>
              <a:t> </a:t>
            </a:r>
            <a:r>
              <a:rPr lang="en-US" altLang="zh-CN" sz="2000">
                <a:latin typeface="+mj-lt"/>
                <a:ea typeface="Times New Roman"/>
              </a:rPr>
              <a:t>Yêu cầu từ nghiệp vụ</a:t>
            </a:r>
          </a:p>
          <a:p>
            <a:pPr marL="0">
              <a:lnSpc>
                <a:spcPct val="100000"/>
              </a:lnSpc>
              <a:spcBef>
                <a:spcPts val="600"/>
              </a:spcBef>
              <a:spcAft>
                <a:spcPts val="600"/>
              </a:spcAft>
            </a:pPr>
            <a:r>
              <a:rPr lang="en-US" altLang="zh-CN" sz="2000">
                <a:latin typeface="+mj-lt"/>
                <a:ea typeface="Times New Roman"/>
              </a:rPr>
              <a:t>4.2 Yêu cầu từ hệ thống</a:t>
            </a:r>
          </a:p>
          <a:p>
            <a:pPr>
              <a:spcBef>
                <a:spcPts val="600"/>
              </a:spcBef>
              <a:spcAft>
                <a:spcPts val="600"/>
              </a:spcAft>
            </a:pPr>
            <a:r>
              <a:rPr lang="en-US" altLang="zh-CN" sz="2000">
                <a:latin typeface="+mj-lt"/>
                <a:ea typeface="Times New Roman"/>
              </a:rPr>
              <a:t>4.3 Yêu cầu từ chất lượng</a:t>
            </a:r>
          </a:p>
          <a:p>
            <a:pPr>
              <a:spcBef>
                <a:spcPts val="600"/>
              </a:spcBef>
              <a:spcAft>
                <a:spcPts val="600"/>
              </a:spcAft>
            </a:pPr>
            <a:r>
              <a:rPr lang="en-US" altLang="zh-CN" sz="2000">
                <a:latin typeface="+mj-lt"/>
                <a:ea typeface="Times New Roman"/>
              </a:rPr>
              <a:t>4.4 Phân loại theo đặc trưng</a:t>
            </a:r>
          </a:p>
          <a:p>
            <a:pPr marL="0">
              <a:lnSpc>
                <a:spcPct val="100000"/>
              </a:lnSpc>
              <a:spcBef>
                <a:spcPts val="600"/>
              </a:spcBef>
              <a:spcAft>
                <a:spcPts val="600"/>
              </a:spcAft>
            </a:pPr>
            <a:endParaRPr lang="en-US" altLang="zh-CN" sz="2000" dirty="0">
              <a:latin typeface="+mj-lt"/>
              <a:ea typeface="Times New Roman"/>
            </a:endParaRPr>
          </a:p>
          <a:p>
            <a:pPr>
              <a:lnSpc>
                <a:spcPts val="975"/>
              </a:lnSpc>
              <a:spcBef>
                <a:spcPts val="600"/>
              </a:spcBef>
              <a:spcAft>
                <a:spcPts val="600"/>
              </a:spcAft>
            </a:pPr>
            <a:endParaRPr lang="en-US" sz="2000" dirty="0">
              <a:latin typeface="+mj-lt"/>
            </a:endParaRPr>
          </a:p>
          <a:p>
            <a:pPr marL="0">
              <a:lnSpc>
                <a:spcPct val="100000"/>
              </a:lnSpc>
              <a:spcBef>
                <a:spcPts val="600"/>
              </a:spcBef>
              <a:spcAft>
                <a:spcPts val="600"/>
              </a:spcAft>
            </a:pPr>
            <a:endParaRPr lang="en-US" altLang="zh-CN" sz="2000" dirty="0">
              <a:latin typeface="+mj-lt"/>
              <a:ea typeface="Times New Roman"/>
            </a:endParaRP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4. PHÂN LOẠI YÊU CẦU</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DDD44FD4-5BD4-75F6-B909-CAE1847EE92D}"/>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948472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420480"/>
            <a:ext cx="8288328" cy="5200398"/>
          </a:xfrm>
          <a:prstGeom prst="rect">
            <a:avLst/>
          </a:prstGeom>
          <a:noFill/>
        </p:spPr>
        <p:txBody>
          <a:bodyPr wrap="square" lIns="0" tIns="0" rIns="0" bIns="0" rtlCol="0">
            <a:spAutoFit/>
          </a:bodyPr>
          <a:lstStyle/>
          <a:p>
            <a:pPr marL="0">
              <a:lnSpc>
                <a:spcPct val="100000"/>
              </a:lnSpc>
            </a:pPr>
            <a:r>
              <a:rPr lang="en-US" altLang="zh-CN" sz="2400" b="1">
                <a:solidFill>
                  <a:srgbClr val="BF0000"/>
                </a:solidFill>
                <a:latin typeface="Times New Roman"/>
                <a:ea typeface="Times New Roman"/>
              </a:rPr>
              <a:t>4.1.</a:t>
            </a:r>
            <a:r>
              <a:rPr lang="en-US" altLang="zh-CN" sz="2400" b="1">
                <a:solidFill>
                  <a:srgbClr val="BF0000"/>
                </a:solidFill>
                <a:latin typeface="Times New Roman"/>
                <a:cs typeface="Times New Roman"/>
              </a:rPr>
              <a:t> Yêu cầu từ nghiệp vụ</a:t>
            </a:r>
          </a:p>
          <a:p>
            <a:pPr marL="743965" indent="-286461" hangingPunct="0">
              <a:lnSpc>
                <a:spcPct val="150833"/>
              </a:lnSpc>
            </a:pPr>
            <a:r>
              <a:rPr lang="en-US" altLang="zh-CN" sz="2400" spc="55">
                <a:solidFill>
                  <a:srgbClr val="000000"/>
                </a:solidFill>
                <a:latin typeface="Times New Roman"/>
                <a:ea typeface="Times New Roman"/>
              </a:rPr>
              <a:t>–</a:t>
            </a:r>
            <a:r>
              <a:rPr lang="en-US" altLang="zh-CN" sz="2400" spc="25">
                <a:solidFill>
                  <a:srgbClr val="000000"/>
                </a:solidFill>
                <a:latin typeface="Times New Roman"/>
                <a:cs typeface="Times New Roman"/>
              </a:rPr>
              <a:t> </a:t>
            </a:r>
            <a:r>
              <a:rPr lang="en-US" altLang="zh-CN" sz="2400" b="1" i="1" spc="60">
                <a:solidFill>
                  <a:srgbClr val="000000"/>
                </a:solidFill>
                <a:latin typeface="Times New Roman"/>
                <a:ea typeface="Times New Roman"/>
              </a:rPr>
              <a:t>Các</a:t>
            </a:r>
            <a:r>
              <a:rPr lang="en-US" altLang="zh-CN" sz="2400" b="1" i="1" spc="30">
                <a:solidFill>
                  <a:srgbClr val="000000"/>
                </a:solidFill>
                <a:latin typeface="Times New Roman"/>
                <a:cs typeface="Times New Roman"/>
              </a:rPr>
              <a:t> </a:t>
            </a:r>
            <a:r>
              <a:rPr lang="en-US" altLang="zh-CN" sz="2400" b="1" i="1" spc="60">
                <a:solidFill>
                  <a:srgbClr val="000000"/>
                </a:solidFill>
                <a:latin typeface="Times New Roman"/>
                <a:ea typeface="Times New Roman"/>
              </a:rPr>
              <a:t>yêu</a:t>
            </a:r>
            <a:r>
              <a:rPr lang="en-US" altLang="zh-CN" sz="2400" b="1" i="1" spc="30">
                <a:solidFill>
                  <a:srgbClr val="000000"/>
                </a:solidFill>
                <a:latin typeface="Times New Roman"/>
                <a:cs typeface="Times New Roman"/>
              </a:rPr>
              <a:t> </a:t>
            </a:r>
            <a:r>
              <a:rPr lang="en-US" altLang="zh-CN" sz="2400" b="1" i="1" spc="55">
                <a:solidFill>
                  <a:srgbClr val="000000"/>
                </a:solidFill>
                <a:latin typeface="Times New Roman"/>
                <a:ea typeface="Times New Roman"/>
              </a:rPr>
              <a:t>cầu</a:t>
            </a:r>
            <a:r>
              <a:rPr lang="en-US" altLang="zh-CN" sz="2400" b="1" i="1" spc="30">
                <a:solidFill>
                  <a:srgbClr val="000000"/>
                </a:solidFill>
                <a:latin typeface="Times New Roman"/>
                <a:cs typeface="Times New Roman"/>
              </a:rPr>
              <a:t> </a:t>
            </a:r>
            <a:r>
              <a:rPr lang="en-US" altLang="zh-CN" sz="2400" b="1" i="1" spc="60">
                <a:solidFill>
                  <a:srgbClr val="000000"/>
                </a:solidFill>
                <a:latin typeface="Times New Roman"/>
                <a:ea typeface="Times New Roman"/>
              </a:rPr>
              <a:t>chức</a:t>
            </a:r>
            <a:r>
              <a:rPr lang="en-US" altLang="zh-CN" sz="2400" b="1" i="1" spc="30">
                <a:solidFill>
                  <a:srgbClr val="000000"/>
                </a:solidFill>
                <a:latin typeface="Times New Roman"/>
                <a:cs typeface="Times New Roman"/>
              </a:rPr>
              <a:t> </a:t>
            </a:r>
            <a:r>
              <a:rPr lang="en-US" altLang="zh-CN" sz="2400" b="1" i="1" spc="64">
                <a:solidFill>
                  <a:srgbClr val="000000"/>
                </a:solidFill>
                <a:latin typeface="Times New Roman"/>
                <a:ea typeface="Times New Roman"/>
              </a:rPr>
              <a:t>năng</a:t>
            </a:r>
            <a:r>
              <a:rPr lang="en-US" altLang="zh-CN" sz="2400" spc="30">
                <a:solidFill>
                  <a:srgbClr val="000000"/>
                </a:solidFill>
                <a:latin typeface="Times New Roman"/>
                <a:ea typeface="Times New Roman"/>
              </a:rPr>
              <a:t>:</a:t>
            </a:r>
            <a:r>
              <a:rPr lang="en-US" altLang="zh-CN" sz="2400" spc="30">
                <a:solidFill>
                  <a:srgbClr val="000000"/>
                </a:solidFill>
                <a:latin typeface="Times New Roman"/>
                <a:cs typeface="Times New Roman"/>
              </a:rPr>
              <a:t> </a:t>
            </a:r>
            <a:r>
              <a:rPr lang="en-US" altLang="zh-CN" sz="2400" spc="75">
                <a:solidFill>
                  <a:srgbClr val="000000"/>
                </a:solidFill>
                <a:latin typeface="Times New Roman"/>
                <a:ea typeface="Times New Roman"/>
              </a:rPr>
              <a:t>mô</a:t>
            </a:r>
            <a:r>
              <a:rPr lang="en-US" altLang="zh-CN" sz="2400" spc="30">
                <a:solidFill>
                  <a:srgbClr val="000000"/>
                </a:solidFill>
                <a:latin typeface="Times New Roman"/>
                <a:cs typeface="Times New Roman"/>
              </a:rPr>
              <a:t> </a:t>
            </a:r>
            <a:r>
              <a:rPr lang="en-US" altLang="zh-CN" sz="2400" spc="40">
                <a:solidFill>
                  <a:srgbClr val="000000"/>
                </a:solidFill>
                <a:latin typeface="Times New Roman"/>
                <a:ea typeface="Times New Roman"/>
              </a:rPr>
              <a:t>tả</a:t>
            </a:r>
            <a:r>
              <a:rPr lang="en-US" altLang="zh-CN" sz="2400" spc="30">
                <a:solidFill>
                  <a:srgbClr val="000000"/>
                </a:solidFill>
                <a:latin typeface="Times New Roman"/>
                <a:cs typeface="Times New Roman"/>
              </a:rPr>
              <a:t> </a:t>
            </a:r>
            <a:r>
              <a:rPr lang="en-US" altLang="zh-CN" sz="2400" spc="50">
                <a:solidFill>
                  <a:srgbClr val="000000"/>
                </a:solidFill>
                <a:latin typeface="Times New Roman"/>
                <a:ea typeface="Times New Roman"/>
              </a:rPr>
              <a:t>các</a:t>
            </a:r>
            <a:r>
              <a:rPr lang="en-US" altLang="zh-CN" sz="2400" spc="30">
                <a:solidFill>
                  <a:srgbClr val="000000"/>
                </a:solidFill>
                <a:latin typeface="Times New Roman"/>
                <a:cs typeface="Times New Roman"/>
              </a:rPr>
              <a:t> </a:t>
            </a:r>
            <a:r>
              <a:rPr lang="en-US" altLang="zh-CN" sz="2400" spc="60">
                <a:solidFill>
                  <a:srgbClr val="000000"/>
                </a:solidFill>
                <a:latin typeface="Times New Roman"/>
                <a:ea typeface="Times New Roman"/>
              </a:rPr>
              <a:t>chức</a:t>
            </a:r>
            <a:r>
              <a:rPr lang="en-US" altLang="zh-CN" sz="2400" spc="30">
                <a:solidFill>
                  <a:srgbClr val="000000"/>
                </a:solidFill>
                <a:latin typeface="Times New Roman"/>
                <a:cs typeface="Times New Roman"/>
              </a:rPr>
              <a:t> </a:t>
            </a:r>
            <a:r>
              <a:rPr lang="en-US" altLang="zh-CN" sz="2400" spc="55">
                <a:solidFill>
                  <a:srgbClr val="000000"/>
                </a:solidFill>
                <a:latin typeface="Times New Roman"/>
                <a:ea typeface="Times New Roman"/>
              </a:rPr>
              <a:t>năng</a:t>
            </a:r>
            <a:r>
              <a:rPr lang="en-US" altLang="zh-CN" sz="2400" spc="30">
                <a:solidFill>
                  <a:srgbClr val="000000"/>
                </a:solidFill>
                <a:latin typeface="Times New Roman"/>
                <a:cs typeface="Times New Roman"/>
              </a:rPr>
              <a:t> </a:t>
            </a:r>
            <a:r>
              <a:rPr lang="en-US" altLang="zh-CN" sz="2400" spc="55">
                <a:solidFill>
                  <a:srgbClr val="000000"/>
                </a:solidFill>
                <a:latin typeface="Times New Roman"/>
                <a:ea typeface="Times New Roman"/>
              </a:rPr>
              <a:t>hay</a:t>
            </a:r>
            <a:r>
              <a:rPr lang="en-US" altLang="zh-CN" sz="2400" spc="30">
                <a:solidFill>
                  <a:srgbClr val="000000"/>
                </a:solidFill>
                <a:latin typeface="Times New Roman"/>
                <a:cs typeface="Times New Roman"/>
              </a:rPr>
              <a:t> </a:t>
            </a:r>
            <a:r>
              <a:rPr lang="en-US" altLang="zh-CN" sz="2400" spc="55">
                <a:solidFill>
                  <a:srgbClr val="000000"/>
                </a:solidFill>
                <a:latin typeface="Times New Roman"/>
                <a:ea typeface="Times New Roman"/>
              </a:rPr>
              <a:t>các</a:t>
            </a:r>
            <a:r>
              <a:rPr lang="en-US" altLang="zh-CN" sz="2400" spc="30">
                <a:solidFill>
                  <a:srgbClr val="000000"/>
                </a:solidFill>
                <a:latin typeface="Times New Roman"/>
                <a:cs typeface="Times New Roman"/>
              </a:rPr>
              <a:t> </a:t>
            </a:r>
            <a:r>
              <a:rPr lang="en-US" altLang="zh-CN" sz="2400" spc="50">
                <a:solidFill>
                  <a:srgbClr val="000000"/>
                </a:solidFill>
                <a:latin typeface="Times New Roman"/>
                <a:ea typeface="Times New Roman"/>
              </a:rPr>
              <a:t>dịch</a:t>
            </a:r>
            <a:r>
              <a:rPr lang="en-US" altLang="zh-CN" sz="2400">
                <a:solidFill>
                  <a:srgbClr val="000000"/>
                </a:solidFill>
                <a:latin typeface="Times New Roman"/>
                <a:cs typeface="Times New Roman"/>
              </a:rPr>
              <a:t> </a:t>
            </a:r>
            <a:r>
              <a:rPr lang="en-US" altLang="zh-CN" sz="2400" spc="44">
                <a:solidFill>
                  <a:srgbClr val="000000"/>
                </a:solidFill>
                <a:latin typeface="Times New Roman"/>
                <a:ea typeface="Times New Roman"/>
              </a:rPr>
              <a:t>vụ</a:t>
            </a:r>
            <a:r>
              <a:rPr lang="en-US" altLang="zh-CN" sz="2400" spc="20">
                <a:solidFill>
                  <a:srgbClr val="000000"/>
                </a:solidFill>
                <a:latin typeface="Times New Roman"/>
                <a:cs typeface="Times New Roman"/>
              </a:rPr>
              <a:t> </a:t>
            </a:r>
            <a:r>
              <a:rPr lang="en-US" altLang="zh-CN" sz="2400" spc="60">
                <a:solidFill>
                  <a:srgbClr val="000000"/>
                </a:solidFill>
                <a:latin typeface="Times New Roman"/>
                <a:ea typeface="Times New Roman"/>
              </a:rPr>
              <a:t>mà</a:t>
            </a:r>
            <a:r>
              <a:rPr lang="en-US" altLang="zh-CN" sz="2400" spc="25">
                <a:solidFill>
                  <a:srgbClr val="000000"/>
                </a:solidFill>
                <a:latin typeface="Times New Roman"/>
                <a:cs typeface="Times New Roman"/>
              </a:rPr>
              <a:t> </a:t>
            </a:r>
            <a:r>
              <a:rPr lang="en-US" altLang="zh-CN" sz="2400" spc="50">
                <a:solidFill>
                  <a:srgbClr val="000000"/>
                </a:solidFill>
                <a:latin typeface="Times New Roman"/>
                <a:ea typeface="Times New Roman"/>
              </a:rPr>
              <a:t>hệ</a:t>
            </a:r>
            <a:r>
              <a:rPr lang="en-US" altLang="zh-CN" sz="2400" spc="25">
                <a:solidFill>
                  <a:srgbClr val="000000"/>
                </a:solidFill>
                <a:latin typeface="Times New Roman"/>
                <a:cs typeface="Times New Roman"/>
              </a:rPr>
              <a:t> </a:t>
            </a:r>
            <a:r>
              <a:rPr lang="en-US" altLang="zh-CN" sz="2400" spc="44">
                <a:solidFill>
                  <a:srgbClr val="000000"/>
                </a:solidFill>
                <a:latin typeface="Times New Roman"/>
                <a:ea typeface="Times New Roman"/>
              </a:rPr>
              <a:t>thống</a:t>
            </a:r>
            <a:r>
              <a:rPr lang="en-US" altLang="zh-CN" sz="2400" spc="25">
                <a:solidFill>
                  <a:srgbClr val="000000"/>
                </a:solidFill>
                <a:latin typeface="Times New Roman"/>
                <a:cs typeface="Times New Roman"/>
              </a:rPr>
              <a:t> </a:t>
            </a:r>
            <a:r>
              <a:rPr lang="en-US" altLang="zh-CN" sz="2400" spc="44">
                <a:solidFill>
                  <a:srgbClr val="000000"/>
                </a:solidFill>
                <a:latin typeface="Times New Roman"/>
                <a:ea typeface="Times New Roman"/>
              </a:rPr>
              <a:t>phần</a:t>
            </a:r>
            <a:r>
              <a:rPr lang="en-US" altLang="zh-CN" sz="2400" spc="25">
                <a:solidFill>
                  <a:srgbClr val="000000"/>
                </a:solidFill>
                <a:latin typeface="Times New Roman"/>
                <a:cs typeface="Times New Roman"/>
              </a:rPr>
              <a:t> </a:t>
            </a:r>
            <a:r>
              <a:rPr lang="en-US" altLang="zh-CN" sz="2400" spc="69">
                <a:solidFill>
                  <a:srgbClr val="000000"/>
                </a:solidFill>
                <a:latin typeface="Times New Roman"/>
                <a:ea typeface="Times New Roman"/>
              </a:rPr>
              <a:t>mềm</a:t>
            </a:r>
            <a:r>
              <a:rPr lang="en-US" altLang="zh-CN" sz="2400" spc="25">
                <a:solidFill>
                  <a:srgbClr val="000000"/>
                </a:solidFill>
                <a:latin typeface="Times New Roman"/>
                <a:cs typeface="Times New Roman"/>
              </a:rPr>
              <a:t> </a:t>
            </a:r>
            <a:r>
              <a:rPr lang="en-US" altLang="zh-CN" sz="2400" spc="44">
                <a:solidFill>
                  <a:srgbClr val="000000"/>
                </a:solidFill>
                <a:latin typeface="Times New Roman"/>
                <a:ea typeface="Times New Roman"/>
              </a:rPr>
              <a:t>cung</a:t>
            </a:r>
            <a:r>
              <a:rPr lang="en-US" altLang="zh-CN" sz="2400" spc="25">
                <a:solidFill>
                  <a:srgbClr val="000000"/>
                </a:solidFill>
                <a:latin typeface="Times New Roman"/>
                <a:cs typeface="Times New Roman"/>
              </a:rPr>
              <a:t> </a:t>
            </a:r>
            <a:r>
              <a:rPr lang="en-US" altLang="zh-CN" sz="2400" spc="50">
                <a:solidFill>
                  <a:srgbClr val="000000"/>
                </a:solidFill>
                <a:latin typeface="Times New Roman"/>
                <a:ea typeface="Times New Roman"/>
              </a:rPr>
              <a:t>cấp</a:t>
            </a:r>
            <a:r>
              <a:rPr lang="en-US" altLang="zh-CN" sz="2400" spc="25">
                <a:solidFill>
                  <a:srgbClr val="000000"/>
                </a:solidFill>
                <a:latin typeface="Times New Roman"/>
                <a:cs typeface="Times New Roman"/>
              </a:rPr>
              <a:t> </a:t>
            </a:r>
            <a:r>
              <a:rPr lang="en-US" altLang="zh-CN" sz="2400" spc="50">
                <a:solidFill>
                  <a:srgbClr val="000000"/>
                </a:solidFill>
                <a:latin typeface="Times New Roman"/>
                <a:ea typeface="Times New Roman"/>
              </a:rPr>
              <a:t>như</a:t>
            </a:r>
            <a:r>
              <a:rPr lang="en-US" altLang="zh-CN" sz="2400" spc="30">
                <a:solidFill>
                  <a:srgbClr val="000000"/>
                </a:solidFill>
                <a:latin typeface="Times New Roman"/>
                <a:ea typeface="Times New Roman"/>
              </a:rPr>
              <a:t>:</a:t>
            </a:r>
            <a:r>
              <a:rPr lang="en-US" altLang="zh-CN" sz="2400" spc="25">
                <a:solidFill>
                  <a:srgbClr val="000000"/>
                </a:solidFill>
                <a:latin typeface="Times New Roman"/>
                <a:cs typeface="Times New Roman"/>
              </a:rPr>
              <a:t> </a:t>
            </a:r>
            <a:r>
              <a:rPr lang="en-US" altLang="zh-CN" sz="2400" spc="50">
                <a:solidFill>
                  <a:srgbClr val="000000"/>
                </a:solidFill>
                <a:latin typeface="Times New Roman"/>
                <a:ea typeface="Times New Roman"/>
              </a:rPr>
              <a:t>Lưu</a:t>
            </a:r>
            <a:r>
              <a:rPr lang="en-US" altLang="zh-CN" sz="2400" spc="25">
                <a:solidFill>
                  <a:srgbClr val="000000"/>
                </a:solidFill>
                <a:latin typeface="Times New Roman"/>
                <a:cs typeface="Times New Roman"/>
              </a:rPr>
              <a:t> </a:t>
            </a:r>
            <a:r>
              <a:rPr lang="en-US" altLang="zh-CN" sz="2400" spc="40">
                <a:solidFill>
                  <a:srgbClr val="000000"/>
                </a:solidFill>
                <a:latin typeface="Times New Roman"/>
                <a:ea typeface="Times New Roman"/>
              </a:rPr>
              <a:t>trữ</a:t>
            </a:r>
            <a:r>
              <a:rPr lang="en-US" altLang="zh-CN" sz="2400" spc="30">
                <a:solidFill>
                  <a:srgbClr val="000000"/>
                </a:solidFill>
                <a:latin typeface="Times New Roman"/>
                <a:ea typeface="Times New Roman"/>
              </a:rPr>
              <a:t>,</a:t>
            </a:r>
            <a:r>
              <a:rPr lang="en-US" altLang="zh-CN" sz="2400" spc="25">
                <a:solidFill>
                  <a:srgbClr val="000000"/>
                </a:solidFill>
                <a:latin typeface="Times New Roman"/>
                <a:cs typeface="Times New Roman"/>
              </a:rPr>
              <a:t> </a:t>
            </a:r>
            <a:r>
              <a:rPr lang="en-US" altLang="zh-CN" sz="2400" spc="44">
                <a:solidFill>
                  <a:srgbClr val="000000"/>
                </a:solidFill>
                <a:latin typeface="Times New Roman"/>
                <a:ea typeface="Times New Roman"/>
              </a:rPr>
              <a:t>Tra</a:t>
            </a:r>
            <a:r>
              <a:rPr lang="en-US" altLang="zh-CN" sz="2400" spc="25">
                <a:solidFill>
                  <a:srgbClr val="000000"/>
                </a:solidFill>
                <a:latin typeface="Times New Roman"/>
                <a:cs typeface="Times New Roman"/>
              </a:rPr>
              <a:t> </a:t>
            </a:r>
            <a:r>
              <a:rPr lang="en-US" altLang="zh-CN" sz="2400" spc="50">
                <a:solidFill>
                  <a:srgbClr val="000000"/>
                </a:solidFill>
                <a:latin typeface="Times New Roman"/>
                <a:ea typeface="Times New Roman"/>
              </a:rPr>
              <a:t>cứu</a:t>
            </a:r>
            <a:r>
              <a:rPr lang="en-US" altLang="zh-CN" sz="2400" spc="25">
                <a:solidFill>
                  <a:srgbClr val="000000"/>
                </a:solidFill>
                <a:latin typeface="Times New Roman"/>
                <a:ea typeface="Times New Roman"/>
              </a:rPr>
              <a:t>,</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Tính</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toán,</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Kết</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xuất,</a:t>
            </a:r>
            <a:r>
              <a:rPr lang="en-US" altLang="zh-CN" sz="2400" spc="-40">
                <a:solidFill>
                  <a:srgbClr val="000000"/>
                </a:solidFill>
                <a:latin typeface="Times New Roman"/>
                <a:cs typeface="Times New Roman"/>
              </a:rPr>
              <a:t> </a:t>
            </a:r>
            <a:r>
              <a:rPr lang="en-US" altLang="zh-CN" sz="2400">
                <a:solidFill>
                  <a:srgbClr val="000000"/>
                </a:solidFill>
                <a:latin typeface="Times New Roman"/>
                <a:ea typeface="Times New Roman"/>
              </a:rPr>
              <a:t>… </a:t>
            </a:r>
          </a:p>
          <a:p>
            <a:pPr marL="743965" indent="-286461" hangingPunct="0">
              <a:lnSpc>
                <a:spcPct val="150833"/>
              </a:lnSpc>
            </a:pPr>
            <a:r>
              <a:rPr lang="en-US" sz="2400">
                <a:solidFill>
                  <a:srgbClr val="000000"/>
                </a:solidFill>
                <a:latin typeface="Times New Roman"/>
              </a:rPr>
              <a:t>Phụ thuộc vào: loại phần mềm xây dựng, mong muốn của khách hàng, loại hệ thống mà phần mềm trợ giúp</a:t>
            </a:r>
          </a:p>
          <a:p>
            <a:pPr marL="743965" indent="-286461" hangingPunct="0">
              <a:lnSpc>
                <a:spcPct val="150833"/>
              </a:lnSpc>
            </a:pPr>
            <a:r>
              <a:rPr lang="en-US" altLang="zh-CN" sz="2400" spc="104">
                <a:solidFill>
                  <a:srgbClr val="000000"/>
                </a:solidFill>
                <a:latin typeface="Times New Roman"/>
                <a:ea typeface="Times New Roman"/>
              </a:rPr>
              <a:t>–</a:t>
            </a:r>
            <a:r>
              <a:rPr lang="en-US" altLang="zh-CN" sz="2400" spc="50">
                <a:solidFill>
                  <a:srgbClr val="000000"/>
                </a:solidFill>
                <a:latin typeface="Times New Roman"/>
                <a:cs typeface="Times New Roman"/>
              </a:rPr>
              <a:t> </a:t>
            </a:r>
            <a:r>
              <a:rPr lang="en-US" altLang="zh-CN" sz="2400" b="1" i="1" spc="110">
                <a:solidFill>
                  <a:srgbClr val="000000"/>
                </a:solidFill>
                <a:latin typeface="Times New Roman"/>
                <a:ea typeface="Times New Roman"/>
              </a:rPr>
              <a:t>Các</a:t>
            </a:r>
            <a:r>
              <a:rPr lang="en-US" altLang="zh-CN" sz="2400" b="1" i="1" spc="55">
                <a:solidFill>
                  <a:srgbClr val="000000"/>
                </a:solidFill>
                <a:latin typeface="Times New Roman"/>
                <a:cs typeface="Times New Roman"/>
              </a:rPr>
              <a:t> </a:t>
            </a:r>
            <a:r>
              <a:rPr lang="en-US" altLang="zh-CN" sz="2400" b="1" i="1" spc="100">
                <a:solidFill>
                  <a:srgbClr val="000000"/>
                </a:solidFill>
                <a:latin typeface="Times New Roman"/>
                <a:ea typeface="Times New Roman"/>
              </a:rPr>
              <a:t>yêu</a:t>
            </a:r>
            <a:r>
              <a:rPr lang="en-US" altLang="zh-CN" sz="2400" b="1" i="1" spc="50">
                <a:solidFill>
                  <a:srgbClr val="000000"/>
                </a:solidFill>
                <a:latin typeface="Times New Roman"/>
                <a:cs typeface="Times New Roman"/>
              </a:rPr>
              <a:t> </a:t>
            </a:r>
            <a:r>
              <a:rPr lang="en-US" altLang="zh-CN" sz="2400" b="1" i="1" spc="104">
                <a:solidFill>
                  <a:srgbClr val="000000"/>
                </a:solidFill>
                <a:latin typeface="Times New Roman"/>
                <a:ea typeface="Times New Roman"/>
              </a:rPr>
              <a:t>cầu</a:t>
            </a:r>
            <a:r>
              <a:rPr lang="en-US" altLang="zh-CN" sz="2400" b="1" i="1" spc="55">
                <a:solidFill>
                  <a:srgbClr val="000000"/>
                </a:solidFill>
                <a:latin typeface="Times New Roman"/>
                <a:cs typeface="Times New Roman"/>
              </a:rPr>
              <a:t> </a:t>
            </a:r>
            <a:r>
              <a:rPr lang="en-US" altLang="zh-CN" sz="2400" b="1" i="1" spc="94">
                <a:solidFill>
                  <a:srgbClr val="000000"/>
                </a:solidFill>
                <a:latin typeface="Times New Roman"/>
                <a:ea typeface="Times New Roman"/>
              </a:rPr>
              <a:t>phi</a:t>
            </a:r>
            <a:r>
              <a:rPr lang="en-US" altLang="zh-CN" sz="2400" b="1" i="1" spc="55">
                <a:solidFill>
                  <a:srgbClr val="000000"/>
                </a:solidFill>
                <a:latin typeface="Times New Roman"/>
                <a:cs typeface="Times New Roman"/>
              </a:rPr>
              <a:t> </a:t>
            </a:r>
            <a:r>
              <a:rPr lang="en-US" altLang="zh-CN" sz="2400" b="1" i="1" spc="110">
                <a:solidFill>
                  <a:srgbClr val="000000"/>
                </a:solidFill>
                <a:latin typeface="Times New Roman"/>
                <a:ea typeface="Times New Roman"/>
              </a:rPr>
              <a:t>chức</a:t>
            </a:r>
            <a:r>
              <a:rPr lang="en-US" altLang="zh-CN" sz="2400" b="1" i="1" spc="50">
                <a:solidFill>
                  <a:srgbClr val="000000"/>
                </a:solidFill>
                <a:latin typeface="Times New Roman"/>
                <a:cs typeface="Times New Roman"/>
              </a:rPr>
              <a:t> </a:t>
            </a:r>
            <a:r>
              <a:rPr lang="en-US" altLang="zh-CN" sz="2400" b="1" i="1" spc="110">
                <a:solidFill>
                  <a:srgbClr val="000000"/>
                </a:solidFill>
                <a:latin typeface="Times New Roman"/>
                <a:ea typeface="Times New Roman"/>
              </a:rPr>
              <a:t>năng</a:t>
            </a:r>
            <a:r>
              <a:rPr lang="en-US" altLang="zh-CN" sz="2400" spc="60">
                <a:solidFill>
                  <a:srgbClr val="000000"/>
                </a:solidFill>
                <a:latin typeface="Times New Roman"/>
                <a:ea typeface="Times New Roman"/>
              </a:rPr>
              <a:t>:</a:t>
            </a:r>
            <a:r>
              <a:rPr lang="en-US" altLang="zh-CN" sz="2400" spc="55">
                <a:solidFill>
                  <a:srgbClr val="000000"/>
                </a:solidFill>
                <a:latin typeface="Times New Roman"/>
                <a:cs typeface="Times New Roman"/>
              </a:rPr>
              <a:t> </a:t>
            </a:r>
            <a:r>
              <a:rPr lang="en-US" altLang="zh-CN" sz="2400" spc="135">
                <a:solidFill>
                  <a:srgbClr val="000000"/>
                </a:solidFill>
                <a:latin typeface="Times New Roman"/>
                <a:ea typeface="Times New Roman"/>
              </a:rPr>
              <a:t>mô</a:t>
            </a:r>
            <a:r>
              <a:rPr lang="en-US" altLang="zh-CN" sz="2400" spc="55">
                <a:solidFill>
                  <a:srgbClr val="000000"/>
                </a:solidFill>
                <a:latin typeface="Times New Roman"/>
                <a:cs typeface="Times New Roman"/>
              </a:rPr>
              <a:t> </a:t>
            </a:r>
            <a:r>
              <a:rPr lang="en-US" altLang="zh-CN" sz="2400" spc="75">
                <a:solidFill>
                  <a:srgbClr val="000000"/>
                </a:solidFill>
                <a:latin typeface="Times New Roman"/>
                <a:ea typeface="Times New Roman"/>
              </a:rPr>
              <a:t>tả</a:t>
            </a:r>
            <a:r>
              <a:rPr lang="en-US" altLang="zh-CN" sz="2400" spc="50">
                <a:solidFill>
                  <a:srgbClr val="000000"/>
                </a:solidFill>
                <a:latin typeface="Times New Roman"/>
                <a:cs typeface="Times New Roman"/>
              </a:rPr>
              <a:t> </a:t>
            </a:r>
            <a:r>
              <a:rPr lang="en-US" altLang="zh-CN" sz="2400" spc="89">
                <a:solidFill>
                  <a:srgbClr val="000000"/>
                </a:solidFill>
                <a:latin typeface="Times New Roman"/>
                <a:ea typeface="Times New Roman"/>
              </a:rPr>
              <a:t>các</a:t>
            </a:r>
            <a:r>
              <a:rPr lang="en-US" altLang="zh-CN" sz="2400" spc="55">
                <a:solidFill>
                  <a:srgbClr val="000000"/>
                </a:solidFill>
                <a:latin typeface="Times New Roman"/>
                <a:cs typeface="Times New Roman"/>
              </a:rPr>
              <a:t> </a:t>
            </a:r>
            <a:r>
              <a:rPr lang="en-US" altLang="zh-CN" sz="2400" spc="94">
                <a:solidFill>
                  <a:srgbClr val="000000"/>
                </a:solidFill>
                <a:latin typeface="Times New Roman"/>
                <a:ea typeface="Times New Roman"/>
              </a:rPr>
              <a:t>ràng</a:t>
            </a:r>
            <a:r>
              <a:rPr lang="en-US" altLang="zh-CN" sz="2400" spc="55">
                <a:solidFill>
                  <a:srgbClr val="000000"/>
                </a:solidFill>
                <a:latin typeface="Times New Roman"/>
                <a:cs typeface="Times New Roman"/>
              </a:rPr>
              <a:t> </a:t>
            </a:r>
            <a:r>
              <a:rPr lang="en-US" altLang="zh-CN" sz="2400" spc="100">
                <a:solidFill>
                  <a:srgbClr val="000000"/>
                </a:solidFill>
                <a:latin typeface="Times New Roman"/>
                <a:ea typeface="Times New Roman"/>
              </a:rPr>
              <a:t>buộc</a:t>
            </a:r>
            <a:r>
              <a:rPr lang="en-US" altLang="zh-CN" sz="2400" spc="50">
                <a:solidFill>
                  <a:srgbClr val="000000"/>
                </a:solidFill>
                <a:latin typeface="Times New Roman"/>
                <a:cs typeface="Times New Roman"/>
              </a:rPr>
              <a:t> </a:t>
            </a:r>
            <a:r>
              <a:rPr lang="en-US" altLang="zh-CN" sz="2400" spc="89">
                <a:solidFill>
                  <a:srgbClr val="000000"/>
                </a:solidFill>
                <a:latin typeface="Times New Roman"/>
                <a:ea typeface="Times New Roman"/>
              </a:rPr>
              <a:t>đặt</a:t>
            </a:r>
            <a:r>
              <a:rPr lang="en-US" altLang="zh-CN" sz="2400" spc="55">
                <a:solidFill>
                  <a:srgbClr val="000000"/>
                </a:solidFill>
                <a:latin typeface="Times New Roman"/>
                <a:cs typeface="Times New Roman"/>
              </a:rPr>
              <a:t> </a:t>
            </a:r>
            <a:r>
              <a:rPr lang="en-US" altLang="zh-CN" sz="2400" spc="85">
                <a:solidFill>
                  <a:srgbClr val="000000"/>
                </a:solidFill>
                <a:latin typeface="Times New Roman"/>
                <a:ea typeface="Times New Roman"/>
              </a:rPr>
              <a:t>lên</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dịch</a:t>
            </a:r>
            <a:r>
              <a:rPr lang="en-US" altLang="zh-CN" sz="2400" spc="175">
                <a:solidFill>
                  <a:srgbClr val="000000"/>
                </a:solidFill>
                <a:latin typeface="Times New Roman"/>
                <a:cs typeface="Times New Roman"/>
              </a:rPr>
              <a:t> </a:t>
            </a:r>
            <a:r>
              <a:rPr lang="en-US" altLang="zh-CN" sz="2400">
                <a:solidFill>
                  <a:srgbClr val="000000"/>
                </a:solidFill>
                <a:latin typeface="Times New Roman"/>
                <a:ea typeface="Times New Roman"/>
              </a:rPr>
              <a:t>vụ</a:t>
            </a:r>
            <a:r>
              <a:rPr lang="en-US" altLang="zh-CN" sz="2400" spc="179">
                <a:solidFill>
                  <a:srgbClr val="000000"/>
                </a:solidFill>
                <a:latin typeface="Times New Roman"/>
                <a:cs typeface="Times New Roman"/>
              </a:rPr>
              <a:t> </a:t>
            </a:r>
            <a:r>
              <a:rPr lang="en-US" altLang="zh-CN" sz="2400">
                <a:solidFill>
                  <a:srgbClr val="000000"/>
                </a:solidFill>
                <a:latin typeface="Times New Roman"/>
                <a:ea typeface="Times New Roman"/>
              </a:rPr>
              <a:t>và</a:t>
            </a:r>
            <a:r>
              <a:rPr lang="en-US" altLang="zh-CN" sz="2400" spc="175">
                <a:solidFill>
                  <a:srgbClr val="000000"/>
                </a:solidFill>
                <a:latin typeface="Times New Roman"/>
                <a:cs typeface="Times New Roman"/>
              </a:rPr>
              <a:t> </a:t>
            </a:r>
            <a:r>
              <a:rPr lang="en-US" altLang="zh-CN" sz="2400">
                <a:solidFill>
                  <a:srgbClr val="000000"/>
                </a:solidFill>
                <a:latin typeface="Times New Roman"/>
                <a:ea typeface="Times New Roman"/>
              </a:rPr>
              <a:t>quá</a:t>
            </a:r>
            <a:r>
              <a:rPr lang="en-US" altLang="zh-CN" sz="2400" spc="179">
                <a:solidFill>
                  <a:srgbClr val="000000"/>
                </a:solidFill>
                <a:latin typeface="Times New Roman"/>
                <a:cs typeface="Times New Roman"/>
              </a:rPr>
              <a:t> </a:t>
            </a:r>
            <a:r>
              <a:rPr lang="en-US" altLang="zh-CN" sz="2400">
                <a:solidFill>
                  <a:srgbClr val="000000"/>
                </a:solidFill>
                <a:latin typeface="Times New Roman"/>
                <a:ea typeface="Times New Roman"/>
              </a:rPr>
              <a:t>trình</a:t>
            </a:r>
            <a:r>
              <a:rPr lang="en-US" altLang="zh-CN" sz="2400" spc="179">
                <a:solidFill>
                  <a:srgbClr val="000000"/>
                </a:solidFill>
                <a:latin typeface="Times New Roman"/>
                <a:cs typeface="Times New Roman"/>
              </a:rPr>
              <a:t> </a:t>
            </a:r>
            <a:r>
              <a:rPr lang="en-US" altLang="zh-CN" sz="2400">
                <a:solidFill>
                  <a:srgbClr val="000000"/>
                </a:solidFill>
                <a:latin typeface="Times New Roman"/>
                <a:ea typeface="Times New Roman"/>
              </a:rPr>
              <a:t>phát</a:t>
            </a:r>
            <a:r>
              <a:rPr lang="en-US" altLang="zh-CN" sz="2400" spc="175">
                <a:solidFill>
                  <a:srgbClr val="000000"/>
                </a:solidFill>
                <a:latin typeface="Times New Roman"/>
                <a:cs typeface="Times New Roman"/>
              </a:rPr>
              <a:t> </a:t>
            </a:r>
            <a:r>
              <a:rPr lang="en-US" altLang="zh-CN" sz="2400">
                <a:solidFill>
                  <a:srgbClr val="000000"/>
                </a:solidFill>
                <a:latin typeface="Times New Roman"/>
                <a:ea typeface="Times New Roman"/>
              </a:rPr>
              <a:t>triển</a:t>
            </a:r>
            <a:r>
              <a:rPr lang="en-US" altLang="zh-CN" sz="2400" spc="179">
                <a:solidFill>
                  <a:srgbClr val="000000"/>
                </a:solidFill>
                <a:latin typeface="Times New Roman"/>
                <a:cs typeface="Times New Roman"/>
              </a:rPr>
              <a:t> </a:t>
            </a:r>
            <a:r>
              <a:rPr lang="en-US" altLang="zh-CN" sz="2400">
                <a:solidFill>
                  <a:srgbClr val="000000"/>
                </a:solidFill>
                <a:latin typeface="Times New Roman"/>
                <a:ea typeface="Times New Roman"/>
              </a:rPr>
              <a:t>hệ</a:t>
            </a:r>
            <a:r>
              <a:rPr lang="en-US" altLang="zh-CN" sz="2400" spc="179">
                <a:solidFill>
                  <a:srgbClr val="000000"/>
                </a:solidFill>
                <a:latin typeface="Times New Roman"/>
                <a:cs typeface="Times New Roman"/>
              </a:rPr>
              <a:t> </a:t>
            </a:r>
            <a:r>
              <a:rPr lang="en-US" altLang="zh-CN" sz="2400">
                <a:solidFill>
                  <a:srgbClr val="000000"/>
                </a:solidFill>
                <a:latin typeface="Times New Roman"/>
                <a:ea typeface="Times New Roman"/>
              </a:rPr>
              <a:t>thống</a:t>
            </a:r>
            <a:r>
              <a:rPr lang="en-US" altLang="zh-CN" sz="2400" spc="175">
                <a:solidFill>
                  <a:srgbClr val="000000"/>
                </a:solidFill>
                <a:latin typeface="Times New Roman"/>
                <a:cs typeface="Times New Roman"/>
              </a:rPr>
              <a:t> </a:t>
            </a:r>
            <a:r>
              <a:rPr lang="en-US" altLang="zh-CN" sz="2400">
                <a:solidFill>
                  <a:srgbClr val="000000"/>
                </a:solidFill>
                <a:latin typeface="Times New Roman"/>
                <a:ea typeface="Times New Roman"/>
              </a:rPr>
              <a:t>như:</a:t>
            </a:r>
            <a:r>
              <a:rPr lang="en-US" altLang="zh-CN" sz="2400" spc="179">
                <a:solidFill>
                  <a:srgbClr val="000000"/>
                </a:solidFill>
                <a:latin typeface="Times New Roman"/>
                <a:cs typeface="Times New Roman"/>
              </a:rPr>
              <a:t> </a:t>
            </a:r>
            <a:r>
              <a:rPr lang="en-US" altLang="zh-CN" sz="2400">
                <a:solidFill>
                  <a:srgbClr val="000000"/>
                </a:solidFill>
                <a:latin typeface="Times New Roman"/>
                <a:ea typeface="Times New Roman"/>
              </a:rPr>
              <a:t>về</a:t>
            </a:r>
            <a:r>
              <a:rPr lang="en-US" altLang="zh-CN" sz="2400" spc="179">
                <a:solidFill>
                  <a:srgbClr val="000000"/>
                </a:solidFill>
                <a:latin typeface="Times New Roman"/>
                <a:cs typeface="Times New Roman"/>
              </a:rPr>
              <a:t> </a:t>
            </a:r>
            <a:r>
              <a:rPr lang="en-US" altLang="zh-CN" sz="2400">
                <a:solidFill>
                  <a:srgbClr val="000000"/>
                </a:solidFill>
                <a:latin typeface="Times New Roman"/>
                <a:ea typeface="Times New Roman"/>
              </a:rPr>
              <a:t>chất</a:t>
            </a:r>
            <a:r>
              <a:rPr lang="en-US" altLang="zh-CN" sz="2400" spc="175">
                <a:solidFill>
                  <a:srgbClr val="000000"/>
                </a:solidFill>
                <a:latin typeface="Times New Roman"/>
                <a:cs typeface="Times New Roman"/>
              </a:rPr>
              <a:t> </a:t>
            </a:r>
            <a:r>
              <a:rPr lang="en-US" altLang="zh-CN" sz="2400">
                <a:solidFill>
                  <a:srgbClr val="000000"/>
                </a:solidFill>
                <a:latin typeface="Times New Roman"/>
                <a:ea typeface="Times New Roman"/>
              </a:rPr>
              <a:t>lượng,</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về</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môi</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trường,</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chuẩn</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sử</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dụng,</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quy</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trình</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phát</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triển,</a:t>
            </a:r>
            <a:r>
              <a:rPr lang="en-US" altLang="zh-CN" sz="2400" spc="-50">
                <a:solidFill>
                  <a:srgbClr val="000000"/>
                </a:solidFill>
                <a:latin typeface="Times New Roman"/>
                <a:cs typeface="Times New Roman"/>
              </a:rPr>
              <a:t> </a:t>
            </a:r>
            <a:r>
              <a:rPr lang="en-US" altLang="zh-CN" sz="2400">
                <a:solidFill>
                  <a:srgbClr val="000000"/>
                </a:solidFill>
                <a:latin typeface="Times New Roman"/>
                <a:ea typeface="Times New Roman"/>
              </a:rPr>
              <a:t>…</a:t>
            </a:r>
          </a:p>
          <a:p>
            <a:pPr marL="0">
              <a:lnSpc>
                <a:spcPct val="100000"/>
              </a:lnSpc>
            </a:pPr>
            <a:endParaRPr lang="en-US" altLang="zh-CN" sz="2400" b="1">
              <a:solidFill>
                <a:srgbClr val="BF0000"/>
              </a:solidFill>
              <a:latin typeface="Times New Roman"/>
              <a:cs typeface="Times New Roman"/>
            </a:endParaRP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4. PHÂN LOẠI YÊU CẦU</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83458F4C-B93C-B1BD-1782-B248A6EDE625}"/>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3882329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420480"/>
            <a:ext cx="8288328" cy="4062651"/>
          </a:xfrm>
          <a:prstGeom prst="rect">
            <a:avLst/>
          </a:prstGeom>
          <a:noFill/>
        </p:spPr>
        <p:txBody>
          <a:bodyPr wrap="square" lIns="0" tIns="0" rIns="0" bIns="0" rtlCol="0">
            <a:spAutoFit/>
          </a:bodyPr>
          <a:lstStyle/>
          <a:p>
            <a:pPr marL="0">
              <a:lnSpc>
                <a:spcPct val="100000"/>
              </a:lnSpc>
            </a:pPr>
            <a:r>
              <a:rPr lang="en-US" altLang="zh-CN" sz="2400" b="1">
                <a:solidFill>
                  <a:srgbClr val="BF0000"/>
                </a:solidFill>
                <a:latin typeface="Times New Roman"/>
                <a:ea typeface="Times New Roman"/>
              </a:rPr>
              <a:t>4.1.</a:t>
            </a:r>
            <a:r>
              <a:rPr lang="en-US" altLang="zh-CN" sz="2400" b="1">
                <a:solidFill>
                  <a:srgbClr val="BF0000"/>
                </a:solidFill>
                <a:latin typeface="Times New Roman"/>
                <a:cs typeface="Times New Roman"/>
              </a:rPr>
              <a:t> Yêu cầu từ nghiệp vụ</a:t>
            </a:r>
          </a:p>
          <a:p>
            <a:pPr marL="0">
              <a:lnSpc>
                <a:spcPct val="100000"/>
              </a:lnSpc>
            </a:pPr>
            <a:endParaRPr lang="en-US" sz="1600" dirty="0"/>
          </a:p>
          <a:p>
            <a:pPr marL="0">
              <a:lnSpc>
                <a:spcPct val="100000"/>
              </a:lnSpc>
            </a:pPr>
            <a:r>
              <a:rPr lang="en-US" altLang="zh-CN" sz="2400" spc="69">
                <a:solidFill>
                  <a:srgbClr val="000000"/>
                </a:solidFill>
                <a:latin typeface="Times New Roman"/>
                <a:ea typeface="Times New Roman"/>
              </a:rPr>
              <a:t>Ví dụ: Yêu cầu chức năng đối với phần mềm QLBH</a:t>
            </a:r>
            <a:endParaRPr lang="en-US" altLang="zh-CN" sz="2400" spc="69" dirty="0">
              <a:solidFill>
                <a:srgbClr val="000000"/>
              </a:solidFill>
              <a:latin typeface="Times New Roman"/>
              <a:ea typeface="Times New Roman"/>
            </a:endParaRPr>
          </a:p>
          <a:p>
            <a:pPr marL="0">
              <a:lnSpc>
                <a:spcPct val="100000"/>
              </a:lnSpc>
            </a:pPr>
            <a:r>
              <a:rPr lang="en-US" altLang="zh-CN" sz="2400">
                <a:solidFill>
                  <a:srgbClr val="FF0000"/>
                </a:solidFill>
                <a:latin typeface="Times New Roman"/>
                <a:ea typeface="Times New Roman"/>
              </a:rPr>
              <a:t>+ </a:t>
            </a:r>
            <a:r>
              <a:rPr lang="vi-VN" altLang="zh-CN" sz="2400">
                <a:solidFill>
                  <a:srgbClr val="FF0000"/>
                </a:solidFill>
                <a:latin typeface="Times New Roman"/>
                <a:ea typeface="Times New Roman"/>
              </a:rPr>
              <a:t>Yêu cầu chức năng nghiệp vụ:</a:t>
            </a:r>
            <a:endParaRPr lang="en-US" altLang="zh-CN" sz="2400">
              <a:solidFill>
                <a:srgbClr val="FF0000"/>
              </a:solidFill>
              <a:latin typeface="Times New Roman"/>
              <a:ea typeface="Times New Roman"/>
            </a:endParaRPr>
          </a:p>
          <a:p>
            <a:pPr marL="0" indent="457504">
              <a:lnSpc>
                <a:spcPct val="100000"/>
              </a:lnSpc>
            </a:pPr>
            <a:r>
              <a:rPr lang="en-US" altLang="zh-CN" sz="2400">
                <a:solidFill>
                  <a:srgbClr val="000000"/>
                </a:solidFill>
                <a:latin typeface="Times New Roman"/>
                <a:ea typeface="Times New Roman"/>
              </a:rPr>
              <a:t>- </a:t>
            </a:r>
            <a:r>
              <a:rPr lang="vi-VN" altLang="zh-CN" sz="2400">
                <a:solidFill>
                  <a:srgbClr val="000000"/>
                </a:solidFill>
                <a:latin typeface="Times New Roman"/>
                <a:ea typeface="Times New Roman"/>
              </a:rPr>
              <a:t>Yêu cầu lưu trữ: Có cơ sở dữ liệu lưu trữ thông tin cần thiết về loại sản phẩm, sản phẩm, tài khoản, khách hàng, đơn hàng, tin tức…</a:t>
            </a:r>
          </a:p>
          <a:p>
            <a:pPr marL="0" indent="457504">
              <a:lnSpc>
                <a:spcPct val="100000"/>
              </a:lnSpc>
            </a:pPr>
            <a:r>
              <a:rPr lang="en-US" altLang="zh-CN" sz="2400">
                <a:solidFill>
                  <a:srgbClr val="000000"/>
                </a:solidFill>
                <a:latin typeface="Times New Roman"/>
                <a:ea typeface="Times New Roman"/>
              </a:rPr>
              <a:t>-</a:t>
            </a:r>
            <a:r>
              <a:rPr lang="vi-VN" altLang="zh-CN" sz="2400">
                <a:solidFill>
                  <a:srgbClr val="000000"/>
                </a:solidFill>
                <a:latin typeface="Times New Roman"/>
                <a:ea typeface="Times New Roman"/>
              </a:rPr>
              <a:t> Yêu cầu tra cứu: Hỗ trợ việc tìm kiếm, truy vấn thông tin (sản phẩm, khách hảng,...).</a:t>
            </a:r>
          </a:p>
          <a:p>
            <a:pPr marL="0" indent="457504">
              <a:lnSpc>
                <a:spcPct val="100000"/>
              </a:lnSpc>
            </a:pPr>
            <a:r>
              <a:rPr lang="en-US" altLang="zh-CN" sz="2400">
                <a:solidFill>
                  <a:srgbClr val="000000"/>
                </a:solidFill>
                <a:latin typeface="Times New Roman"/>
                <a:ea typeface="Times New Roman"/>
              </a:rPr>
              <a:t>-</a:t>
            </a:r>
            <a:r>
              <a:rPr lang="vi-VN" altLang="zh-CN" sz="2400">
                <a:solidFill>
                  <a:srgbClr val="000000"/>
                </a:solidFill>
                <a:latin typeface="Times New Roman"/>
                <a:ea typeface="Times New Roman"/>
              </a:rPr>
              <a:t> Yêu cầu tính toán: Hỗ trợ tính toán tổng tiền, thanh toán, kiểm soát số lượng hàng</a:t>
            </a:r>
            <a:r>
              <a:rPr lang="en-US" altLang="zh-CN" sz="2400">
                <a:solidFill>
                  <a:srgbClr val="000000"/>
                </a:solidFill>
                <a:latin typeface="Times New Roman"/>
                <a:ea typeface="Times New Roman"/>
              </a:rPr>
              <a:t>,..</a:t>
            </a:r>
            <a:r>
              <a:rPr lang="vi-VN" altLang="zh-CN" sz="2400">
                <a:solidFill>
                  <a:srgbClr val="000000"/>
                </a:solidFill>
                <a:latin typeface="Times New Roman"/>
                <a:ea typeface="Times New Roman"/>
              </a:rPr>
              <a:t>.</a:t>
            </a:r>
            <a:endParaRPr lang="en-US" altLang="zh-CN" sz="2400" dirty="0">
              <a:solidFill>
                <a:srgbClr val="000000"/>
              </a:solidFill>
              <a:latin typeface="Times New Roman"/>
              <a:ea typeface="Times New Roman"/>
            </a:endParaRP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4. PHÂN LOẠI YÊU CẦU</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C877CE9F-19F4-6391-AC16-92639D00681D}"/>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71046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420480"/>
            <a:ext cx="8288328" cy="3204019"/>
          </a:xfrm>
          <a:prstGeom prst="rect">
            <a:avLst/>
          </a:prstGeom>
          <a:noFill/>
        </p:spPr>
        <p:txBody>
          <a:bodyPr wrap="square" lIns="0" tIns="0" rIns="0" bIns="0" rtlCol="0">
            <a:spAutoFit/>
          </a:bodyPr>
          <a:lstStyle/>
          <a:p>
            <a:pPr marL="0">
              <a:lnSpc>
                <a:spcPct val="120000"/>
              </a:lnSpc>
            </a:pPr>
            <a:r>
              <a:rPr lang="en-US" altLang="zh-CN" sz="2400">
                <a:solidFill>
                  <a:srgbClr val="FF0000"/>
                </a:solidFill>
                <a:latin typeface="Times New Roman"/>
                <a:ea typeface="Times New Roman"/>
              </a:rPr>
              <a:t>+ </a:t>
            </a:r>
            <a:r>
              <a:rPr lang="vi-VN" altLang="zh-CN" sz="2400">
                <a:solidFill>
                  <a:srgbClr val="FF0000"/>
                </a:solidFill>
                <a:latin typeface="Times New Roman"/>
                <a:ea typeface="Times New Roman"/>
              </a:rPr>
              <a:t>Yêu cầu chức năng hệ thống:</a:t>
            </a:r>
          </a:p>
          <a:p>
            <a:pPr marL="800100" lvl="1" indent="-342900">
              <a:lnSpc>
                <a:spcPct val="130000"/>
              </a:lnSpc>
              <a:buFont typeface="Wingdings" panose="05000000000000000000" pitchFamily="2" charset="2"/>
              <a:buChar char="ü"/>
            </a:pPr>
            <a:r>
              <a:rPr lang="vi-VN" altLang="zh-CN" sz="2000">
                <a:solidFill>
                  <a:srgbClr val="000000"/>
                </a:solidFill>
                <a:latin typeface="Times New Roman"/>
                <a:ea typeface="Times New Roman"/>
              </a:rPr>
              <a:t>Yêu cầu môi trường: Có thể chạy trên hầu hết các thiết bị và trình duyệt.</a:t>
            </a:r>
          </a:p>
          <a:p>
            <a:pPr marL="800100" lvl="1" indent="-342900">
              <a:lnSpc>
                <a:spcPct val="130000"/>
              </a:lnSpc>
              <a:buFont typeface="Wingdings" panose="05000000000000000000" pitchFamily="2" charset="2"/>
              <a:buChar char="ü"/>
            </a:pPr>
            <a:r>
              <a:rPr lang="vi-VN" altLang="zh-CN" sz="2000">
                <a:solidFill>
                  <a:srgbClr val="000000"/>
                </a:solidFill>
                <a:latin typeface="Times New Roman"/>
                <a:ea typeface="Times New Roman"/>
              </a:rPr>
              <a:t>Yêu cầu mô phỏng: Có thể tiến hành kiểm tra, chạy thử trên các công cụ hỗ trợ giả lập, công cụ kiểm thử, lập trình web …</a:t>
            </a:r>
          </a:p>
          <a:p>
            <a:pPr marL="800100" lvl="1" indent="-342900">
              <a:lnSpc>
                <a:spcPct val="130000"/>
              </a:lnSpc>
              <a:buFont typeface="Wingdings" panose="05000000000000000000" pitchFamily="2" charset="2"/>
              <a:buChar char="ü"/>
            </a:pPr>
            <a:r>
              <a:rPr lang="vi-VN" altLang="zh-CN" sz="2000">
                <a:solidFill>
                  <a:srgbClr val="000000"/>
                </a:solidFill>
                <a:latin typeface="Times New Roman"/>
                <a:ea typeface="Times New Roman"/>
              </a:rPr>
              <a:t>Yêu cầu tự động: tự động nạp các dữ liệu mặc định, thông báo các đơn hàng quá lâu không được x</a:t>
            </a:r>
            <a:r>
              <a:rPr lang="en-US" altLang="zh-CN" sz="2000">
                <a:solidFill>
                  <a:srgbClr val="000000"/>
                </a:solidFill>
                <a:latin typeface="Times New Roman"/>
                <a:ea typeface="Times New Roman"/>
              </a:rPr>
              <a:t>ử</a:t>
            </a:r>
            <a:r>
              <a:rPr lang="vi-VN" altLang="zh-CN" sz="2000">
                <a:solidFill>
                  <a:srgbClr val="000000"/>
                </a:solidFill>
                <a:latin typeface="Times New Roman"/>
                <a:ea typeface="Times New Roman"/>
              </a:rPr>
              <a:t> lý, kiểm tra các r</a:t>
            </a:r>
            <a:r>
              <a:rPr lang="en-US" altLang="zh-CN" sz="2000">
                <a:solidFill>
                  <a:srgbClr val="000000"/>
                </a:solidFill>
                <a:latin typeface="Times New Roman"/>
                <a:ea typeface="Times New Roman"/>
              </a:rPr>
              <a:t>à</a:t>
            </a:r>
            <a:r>
              <a:rPr lang="vi-VN" altLang="zh-CN" sz="2000">
                <a:solidFill>
                  <a:srgbClr val="000000"/>
                </a:solidFill>
                <a:latin typeface="Times New Roman"/>
                <a:ea typeface="Times New Roman"/>
              </a:rPr>
              <a:t>ng buộc dữ liệu…</a:t>
            </a:r>
          </a:p>
          <a:p>
            <a:pPr marL="800100" lvl="1" indent="-342900">
              <a:lnSpc>
                <a:spcPct val="130000"/>
              </a:lnSpc>
              <a:buFont typeface="Wingdings" panose="05000000000000000000" pitchFamily="2" charset="2"/>
              <a:buChar char="ü"/>
            </a:pPr>
            <a:r>
              <a:rPr lang="vi-VN" altLang="zh-CN" sz="2000">
                <a:solidFill>
                  <a:srgbClr val="000000"/>
                </a:solidFill>
                <a:latin typeface="Times New Roman"/>
                <a:ea typeface="Times New Roman"/>
              </a:rPr>
              <a:t>Yêu cầu phân quyền: Tiến hành phân quyền truy cập bao gồm: quản trị,</a:t>
            </a:r>
            <a:r>
              <a:rPr lang="en-US" altLang="zh-CN" sz="2000">
                <a:solidFill>
                  <a:srgbClr val="000000"/>
                </a:solidFill>
                <a:latin typeface="Times New Roman"/>
                <a:ea typeface="Times New Roman"/>
              </a:rPr>
              <a:t> </a:t>
            </a:r>
            <a:r>
              <a:rPr lang="vi-VN" altLang="zh-CN" sz="2000">
                <a:solidFill>
                  <a:srgbClr val="000000"/>
                </a:solidFill>
                <a:latin typeface="Times New Roman"/>
                <a:ea typeface="Times New Roman"/>
              </a:rPr>
              <a:t>nhân viên, khách hàng</a:t>
            </a:r>
            <a:r>
              <a:rPr lang="en-US" altLang="zh-CN" sz="2000">
                <a:solidFill>
                  <a:srgbClr val="000000"/>
                </a:solidFill>
                <a:latin typeface="Times New Roman"/>
                <a:ea typeface="Times New Roman"/>
              </a:rPr>
              <a:t>,…</a:t>
            </a: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4. PHÂN LOẠI YÊU CẦU</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0C964FA6-1E75-E39C-462C-4189CF245B71}"/>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4108252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420480"/>
            <a:ext cx="8288328" cy="471924"/>
          </a:xfrm>
          <a:prstGeom prst="rect">
            <a:avLst/>
          </a:prstGeom>
          <a:noFill/>
        </p:spPr>
        <p:txBody>
          <a:bodyPr wrap="square" lIns="0" tIns="0" rIns="0" bIns="0" rtlCol="0">
            <a:spAutoFit/>
          </a:bodyPr>
          <a:lstStyle/>
          <a:p>
            <a:pPr marL="0">
              <a:lnSpc>
                <a:spcPct val="120000"/>
              </a:lnSpc>
            </a:pPr>
            <a:r>
              <a:rPr lang="en-US" altLang="zh-CN" sz="2800" b="1">
                <a:solidFill>
                  <a:srgbClr val="BF0000"/>
                </a:solidFill>
                <a:latin typeface="Times New Roman"/>
                <a:ea typeface="Times New Roman"/>
              </a:rPr>
              <a:t>Yêu cầu phi chức năng</a:t>
            </a:r>
            <a:endParaRPr lang="en-US" altLang="zh-CN" sz="2200">
              <a:solidFill>
                <a:srgbClr val="000000"/>
              </a:solidFill>
              <a:latin typeface="Times New Roman"/>
              <a:ea typeface="Times New Roman"/>
            </a:endParaRP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4. PHÂN LOẠI YÊU CẦU</a:t>
            </a:r>
            <a:endParaRPr lang="en-US" altLang="zh-CN" sz="2800" b="1" dirty="0">
              <a:solidFill>
                <a:srgbClr val="FEFEFE"/>
              </a:solidFill>
              <a:latin typeface="Times New Roman"/>
              <a:ea typeface="Times New Roman"/>
            </a:endParaRPr>
          </a:p>
        </p:txBody>
      </p:sp>
      <p:pic>
        <p:nvPicPr>
          <p:cNvPr id="4" name="Picture 46">
            <a:extLst>
              <a:ext uri="{FF2B5EF4-FFF2-40B4-BE49-F238E27FC236}">
                <a16:creationId xmlns:a16="http://schemas.microsoft.com/office/drawing/2014/main" id="{EBFAA19D-1D96-A20B-BF69-672A231B874B}"/>
              </a:ext>
            </a:extLst>
          </p:cNvPr>
          <p:cNvPicPr>
            <a:picLocks noChangeAspect="1"/>
          </p:cNvPicPr>
          <p:nvPr/>
        </p:nvPicPr>
        <p:blipFill rotWithShape="1">
          <a:blip r:embed="rId3"/>
          <a:srcRect l="8499" t="30103" r="4049" b="12440"/>
          <a:stretch/>
        </p:blipFill>
        <p:spPr>
          <a:xfrm>
            <a:off x="629678" y="2026764"/>
            <a:ext cx="7996614" cy="3940404"/>
          </a:xfrm>
          <a:prstGeom prst="rect">
            <a:avLst/>
          </a:prstGeom>
        </p:spPr>
      </p:pic>
      <p:sp>
        <p:nvSpPr>
          <p:cNvPr id="5" name="TextBox 77">
            <a:extLst>
              <a:ext uri="{FF2B5EF4-FFF2-40B4-BE49-F238E27FC236}">
                <a16:creationId xmlns:a16="http://schemas.microsoft.com/office/drawing/2014/main" id="{4C0F0640-E6E1-D25B-5601-0AC8B3098360}"/>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60399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420480"/>
            <a:ext cx="8288328" cy="4695196"/>
          </a:xfrm>
          <a:prstGeom prst="rect">
            <a:avLst/>
          </a:prstGeom>
          <a:noFill/>
        </p:spPr>
        <p:txBody>
          <a:bodyPr wrap="square" lIns="0" tIns="0" rIns="0" bIns="0" rtlCol="0">
            <a:spAutoFit/>
          </a:bodyPr>
          <a:lstStyle/>
          <a:p>
            <a:pPr marL="0">
              <a:lnSpc>
                <a:spcPct val="120000"/>
              </a:lnSpc>
            </a:pPr>
            <a:r>
              <a:rPr lang="en-US" altLang="zh-CN" sz="2400" b="1">
                <a:solidFill>
                  <a:srgbClr val="BF0000"/>
                </a:solidFill>
                <a:latin typeface="Times New Roman"/>
                <a:ea typeface="Times New Roman"/>
              </a:rPr>
              <a:t>Yêu cầu phi chức năng</a:t>
            </a:r>
          </a:p>
          <a:p>
            <a:pPr marL="342900" indent="-342900">
              <a:lnSpc>
                <a:spcPct val="120000"/>
              </a:lnSpc>
              <a:buFont typeface="Arial" panose="020B0604020202020204" pitchFamily="34" charset="0"/>
              <a:buChar char="•"/>
            </a:pPr>
            <a:r>
              <a:rPr lang="en-US" altLang="zh-CN" sz="2200">
                <a:solidFill>
                  <a:srgbClr val="000000"/>
                </a:solidFill>
                <a:latin typeface="Times New Roman"/>
                <a:ea typeface="Times New Roman"/>
              </a:rPr>
              <a:t>Là các yêu cầu không đề cập đến các chức năng cụ thể của hệ thống</a:t>
            </a:r>
          </a:p>
          <a:p>
            <a:pPr marL="342900" indent="-342900">
              <a:lnSpc>
                <a:spcPct val="120000"/>
              </a:lnSpc>
              <a:buFont typeface="Arial" panose="020B0604020202020204" pitchFamily="34" charset="0"/>
              <a:buChar char="•"/>
            </a:pPr>
            <a:r>
              <a:rPr lang="en-US" altLang="zh-CN" sz="2200">
                <a:solidFill>
                  <a:srgbClr val="000000"/>
                </a:solidFill>
                <a:latin typeface="Times New Roman"/>
                <a:ea typeface="Times New Roman"/>
              </a:rPr>
              <a:t>Bao gồm các ràng buộc về chất lượng, về môi trường, chuẩn sử dụng, qui trình phát triển</a:t>
            </a:r>
          </a:p>
          <a:p>
            <a:pPr marL="342900" indent="-342900">
              <a:lnSpc>
                <a:spcPct val="120000"/>
              </a:lnSpc>
              <a:buFont typeface="Arial" panose="020B0604020202020204" pitchFamily="34" charset="0"/>
              <a:buChar char="•"/>
            </a:pPr>
            <a:r>
              <a:rPr lang="en-US" altLang="zh-CN" sz="2200">
                <a:solidFill>
                  <a:srgbClr val="000000"/>
                </a:solidFill>
                <a:latin typeface="Times New Roman"/>
                <a:ea typeface="Times New Roman"/>
              </a:rPr>
              <a:t>Ví dụ:</a:t>
            </a:r>
          </a:p>
          <a:p>
            <a:pPr marL="800100" lvl="1" indent="-342900">
              <a:lnSpc>
                <a:spcPct val="120000"/>
              </a:lnSpc>
              <a:buFont typeface="Wingdings" panose="05000000000000000000" pitchFamily="2" charset="2"/>
              <a:buChar char="ü"/>
            </a:pPr>
            <a:r>
              <a:rPr lang="vi-VN" altLang="zh-CN" sz="2000">
                <a:solidFill>
                  <a:srgbClr val="000000"/>
                </a:solidFill>
                <a:latin typeface="Times New Roman"/>
                <a:ea typeface="Times New Roman"/>
              </a:rPr>
              <a:t>Yêu cầu về sản phẩm</a:t>
            </a:r>
            <a:r>
              <a:rPr lang="en-US" altLang="zh-CN" sz="2000">
                <a:solidFill>
                  <a:srgbClr val="000000"/>
                </a:solidFill>
                <a:latin typeface="Times New Roman"/>
                <a:ea typeface="Times New Roman"/>
              </a:rPr>
              <a:t>: </a:t>
            </a:r>
            <a:r>
              <a:rPr lang="vi-VN" altLang="zh-CN" sz="2000">
                <a:solidFill>
                  <a:srgbClr val="000000"/>
                </a:solidFill>
                <a:latin typeface="Times New Roman"/>
                <a:ea typeface="Times New Roman"/>
              </a:rPr>
              <a:t>tốc độ, độ tin cậy, bộ nhớ, giao diện, qui trình tác nghiệp</a:t>
            </a:r>
          </a:p>
          <a:p>
            <a:pPr marL="800100" lvl="1" indent="-342900">
              <a:lnSpc>
                <a:spcPct val="120000"/>
              </a:lnSpc>
              <a:buFont typeface="Wingdings" panose="05000000000000000000" pitchFamily="2" charset="2"/>
              <a:buChar char="ü"/>
            </a:pPr>
            <a:r>
              <a:rPr lang="vi-VN" altLang="zh-CN" sz="2000">
                <a:solidFill>
                  <a:srgbClr val="000000"/>
                </a:solidFill>
                <a:latin typeface="Times New Roman"/>
                <a:ea typeface="Times New Roman"/>
              </a:rPr>
              <a:t>Yêu cầu về quá trình phát triển</a:t>
            </a:r>
            <a:r>
              <a:rPr lang="en-US" altLang="zh-CN" sz="2000">
                <a:solidFill>
                  <a:srgbClr val="000000"/>
                </a:solidFill>
                <a:latin typeface="Times New Roman"/>
                <a:ea typeface="Times New Roman"/>
              </a:rPr>
              <a:t>: </a:t>
            </a:r>
            <a:r>
              <a:rPr lang="vi-VN" altLang="zh-CN" sz="2000">
                <a:solidFill>
                  <a:srgbClr val="000000"/>
                </a:solidFill>
                <a:latin typeface="Times New Roman"/>
                <a:ea typeface="Times New Roman"/>
              </a:rPr>
              <a:t>các chuẩn, </a:t>
            </a:r>
            <a:r>
              <a:rPr lang="en-US" altLang="zh-CN" sz="2000">
                <a:solidFill>
                  <a:srgbClr val="000000"/>
                </a:solidFill>
                <a:latin typeface="Times New Roman"/>
                <a:ea typeface="Times New Roman"/>
              </a:rPr>
              <a:t>phương</a:t>
            </a:r>
            <a:r>
              <a:rPr lang="vi-VN" altLang="zh-CN" sz="2000">
                <a:solidFill>
                  <a:srgbClr val="000000"/>
                </a:solidFill>
                <a:latin typeface="Times New Roman"/>
                <a:ea typeface="Times New Roman"/>
              </a:rPr>
              <a:t> pháp thiết kế, ngôn ngữ lập trình...</a:t>
            </a:r>
          </a:p>
          <a:p>
            <a:pPr marL="800100" lvl="1" indent="-342900">
              <a:lnSpc>
                <a:spcPct val="120000"/>
              </a:lnSpc>
              <a:buFont typeface="Wingdings" panose="05000000000000000000" pitchFamily="2" charset="2"/>
              <a:buChar char="ü"/>
            </a:pPr>
            <a:r>
              <a:rPr lang="vi-VN" altLang="zh-CN" sz="2000">
                <a:solidFill>
                  <a:srgbClr val="000000"/>
                </a:solidFill>
                <a:latin typeface="Times New Roman"/>
                <a:ea typeface="Times New Roman"/>
              </a:rPr>
              <a:t>Yêu cầu ngoại lai</a:t>
            </a:r>
            <a:r>
              <a:rPr lang="en-US" altLang="zh-CN" sz="2000">
                <a:solidFill>
                  <a:srgbClr val="000000"/>
                </a:solidFill>
                <a:latin typeface="Times New Roman"/>
                <a:ea typeface="Times New Roman"/>
              </a:rPr>
              <a:t>: </a:t>
            </a:r>
            <a:r>
              <a:rPr lang="vi-VN" altLang="zh-CN" sz="2000">
                <a:solidFill>
                  <a:srgbClr val="000000"/>
                </a:solidFill>
                <a:latin typeface="Times New Roman"/>
                <a:ea typeface="Times New Roman"/>
              </a:rPr>
              <a:t>về chi phí, về bản quyền,...</a:t>
            </a:r>
            <a:endParaRPr lang="en-US" altLang="zh-CN" sz="2000">
              <a:solidFill>
                <a:srgbClr val="000000"/>
              </a:solidFill>
              <a:latin typeface="Times New Roman"/>
              <a:ea typeface="Times New Roman"/>
            </a:endParaRPr>
          </a:p>
          <a:p>
            <a:pPr marL="800100" lvl="1" indent="-342900">
              <a:lnSpc>
                <a:spcPct val="120000"/>
              </a:lnSpc>
              <a:buFont typeface="Wingdings" panose="05000000000000000000" pitchFamily="2" charset="2"/>
              <a:buChar char="ü"/>
            </a:pPr>
            <a:r>
              <a:rPr lang="vi-VN" altLang="zh-CN" sz="2000">
                <a:solidFill>
                  <a:srgbClr val="000000"/>
                </a:solidFill>
                <a:latin typeface="Times New Roman"/>
                <a:ea typeface="Times New Roman"/>
              </a:rPr>
              <a:t>Yêu cầu bảo mật</a:t>
            </a:r>
            <a:r>
              <a:rPr lang="en-US" altLang="zh-CN" sz="2000">
                <a:solidFill>
                  <a:srgbClr val="000000"/>
                </a:solidFill>
                <a:latin typeface="Times New Roman"/>
                <a:ea typeface="Times New Roman"/>
              </a:rPr>
              <a:t>, </a:t>
            </a:r>
            <a:r>
              <a:rPr lang="vi-VN" altLang="zh-CN" sz="2000">
                <a:solidFill>
                  <a:srgbClr val="000000"/>
                </a:solidFill>
                <a:latin typeface="Times New Roman"/>
                <a:ea typeface="Times New Roman"/>
              </a:rPr>
              <a:t>Mã hóa dữ liệu</a:t>
            </a:r>
            <a:r>
              <a:rPr lang="en-US" altLang="zh-CN" sz="2000">
                <a:solidFill>
                  <a:srgbClr val="000000"/>
                </a:solidFill>
                <a:latin typeface="Times New Roman"/>
                <a:ea typeface="Times New Roman"/>
              </a:rPr>
              <a:t>, </a:t>
            </a:r>
            <a:r>
              <a:rPr lang="vi-VN" altLang="zh-CN" sz="2000">
                <a:solidFill>
                  <a:srgbClr val="000000"/>
                </a:solidFill>
                <a:latin typeface="Times New Roman"/>
                <a:ea typeface="Times New Roman"/>
              </a:rPr>
              <a:t>Sao </a:t>
            </a:r>
            <a:r>
              <a:rPr lang="en-US" altLang="zh-CN" sz="2000">
                <a:solidFill>
                  <a:srgbClr val="000000"/>
                </a:solidFill>
                <a:latin typeface="Times New Roman"/>
                <a:ea typeface="Times New Roman"/>
              </a:rPr>
              <a:t>lưu</a:t>
            </a:r>
            <a:r>
              <a:rPr lang="vi-VN" altLang="zh-CN" sz="2000">
                <a:solidFill>
                  <a:srgbClr val="000000"/>
                </a:solidFill>
                <a:latin typeface="Times New Roman"/>
                <a:ea typeface="Times New Roman"/>
              </a:rPr>
              <a:t> định kỳ</a:t>
            </a:r>
          </a:p>
          <a:p>
            <a:pPr marL="800100" lvl="1" indent="-342900">
              <a:lnSpc>
                <a:spcPct val="120000"/>
              </a:lnSpc>
              <a:buFont typeface="Wingdings" panose="05000000000000000000" pitchFamily="2" charset="2"/>
              <a:buChar char="ü"/>
            </a:pPr>
            <a:r>
              <a:rPr lang="vi-VN" altLang="zh-CN" sz="2000">
                <a:solidFill>
                  <a:srgbClr val="000000"/>
                </a:solidFill>
                <a:latin typeface="Times New Roman"/>
                <a:ea typeface="Times New Roman"/>
              </a:rPr>
              <a:t>Phục hồi khi có sự cố</a:t>
            </a: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4. PHÂN LOẠI YÊU CẦU</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7CA81CE1-995B-EA59-792A-09931D251068}"/>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147671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p:cNvPicPr>
          <p:nvPr/>
        </p:nvPicPr>
        <p:blipFill>
          <a:blip r:embed="rId2"/>
          <a:stretch>
            <a:fillRect/>
          </a:stretch>
        </p:blipFill>
        <p:spPr>
          <a:xfrm>
            <a:off x="0" y="0"/>
            <a:ext cx="9144000" cy="6858000"/>
          </a:xfrm>
          <a:prstGeom prst="rect">
            <a:avLst/>
          </a:prstGeom>
        </p:spPr>
      </p:pic>
      <p:sp>
        <p:nvSpPr>
          <p:cNvPr id="10" name="TextBox 10"/>
          <p:cNvSpPr txBox="1"/>
          <p:nvPr/>
        </p:nvSpPr>
        <p:spPr>
          <a:xfrm>
            <a:off x="750112" y="2315570"/>
            <a:ext cx="1611613" cy="3612784"/>
          </a:xfrm>
          <a:prstGeom prst="rect">
            <a:avLst/>
          </a:prstGeom>
          <a:noFill/>
        </p:spPr>
        <p:txBody>
          <a:bodyPr wrap="square" lIns="0" tIns="0" rIns="0" bIns="0" rtlCol="0">
            <a:spAutoFit/>
          </a:bodyPr>
          <a:lstStyle/>
          <a:p>
            <a:pPr marL="0" indent="89915">
              <a:lnSpc>
                <a:spcPct val="100000"/>
              </a:lnSpc>
            </a:pPr>
            <a:r>
              <a:rPr lang="en-US" altLang="zh-CN" sz="2400" b="1" spc="-10" dirty="0">
                <a:solidFill>
                  <a:srgbClr val="001E5E"/>
                </a:solidFill>
                <a:latin typeface="Arial"/>
                <a:ea typeface="Arial"/>
              </a:rPr>
              <a:t>Chư</a:t>
            </a:r>
            <a:r>
              <a:rPr lang="en-US" altLang="zh-CN" sz="2400" b="1" dirty="0">
                <a:solidFill>
                  <a:srgbClr val="001E5E"/>
                </a:solidFill>
                <a:latin typeface="Arial"/>
                <a:ea typeface="Arial"/>
              </a:rPr>
              <a:t>ơng</a:t>
            </a:r>
          </a:p>
          <a:p>
            <a:pPr marL="0">
              <a:lnSpc>
                <a:spcPct val="100000"/>
              </a:lnSpc>
            </a:pPr>
            <a:r>
              <a:rPr lang="en-US" altLang="zh-CN" sz="2400" b="1" dirty="0">
                <a:solidFill>
                  <a:srgbClr val="001E5E"/>
                </a:solidFill>
                <a:latin typeface="Arial"/>
                <a:ea typeface="Arial"/>
              </a:rPr>
              <a:t>trình</a:t>
            </a:r>
            <a:r>
              <a:rPr lang="en-US" altLang="zh-CN" sz="2400" b="1" spc="-10" dirty="0">
                <a:solidFill>
                  <a:srgbClr val="001E5E"/>
                </a:solidFill>
                <a:latin typeface="Arial"/>
                <a:cs typeface="Arial"/>
              </a:rPr>
              <a:t> </a:t>
            </a:r>
            <a:r>
              <a:rPr lang="en-US" altLang="zh-CN" sz="2400" b="1" spc="-5" dirty="0">
                <a:solidFill>
                  <a:srgbClr val="001E5E"/>
                </a:solidFill>
                <a:latin typeface="Arial"/>
                <a:ea typeface="Arial"/>
              </a:rPr>
              <a:t>máy</a:t>
            </a:r>
          </a:p>
          <a:p>
            <a:pPr>
              <a:lnSpc>
                <a:spcPts val="1000"/>
              </a:lnSpc>
            </a:pPr>
            <a:endParaRPr lang="en-US" sz="2400" dirty="0"/>
          </a:p>
          <a:p>
            <a:pPr>
              <a:lnSpc>
                <a:spcPts val="1000"/>
              </a:lnSpc>
            </a:pPr>
            <a:endParaRPr lang="en-US" sz="2400" dirty="0"/>
          </a:p>
          <a:p>
            <a:pPr>
              <a:lnSpc>
                <a:spcPts val="1864"/>
              </a:lnSpc>
            </a:pPr>
            <a:endParaRPr lang="en-US" sz="2400" dirty="0"/>
          </a:p>
          <a:p>
            <a:pPr marL="0" indent="76200">
              <a:lnSpc>
                <a:spcPct val="100000"/>
              </a:lnSpc>
            </a:pPr>
            <a:r>
              <a:rPr lang="en-US" altLang="zh-CN" sz="2400" b="1" spc="-5" dirty="0">
                <a:solidFill>
                  <a:srgbClr val="001E5E"/>
                </a:solidFill>
                <a:latin typeface="Arial"/>
                <a:ea typeface="Arial"/>
              </a:rPr>
              <a:t>Cấu</a:t>
            </a:r>
            <a:r>
              <a:rPr lang="en-US" altLang="zh-CN" sz="2400" b="1" spc="5" dirty="0">
                <a:solidFill>
                  <a:srgbClr val="001E5E"/>
                </a:solidFill>
                <a:latin typeface="Arial"/>
                <a:cs typeface="Arial"/>
              </a:rPr>
              <a:t> </a:t>
            </a:r>
            <a:r>
              <a:rPr lang="en-US" altLang="zh-CN" sz="2400" b="1" dirty="0">
                <a:solidFill>
                  <a:srgbClr val="001E5E"/>
                </a:solidFill>
                <a:latin typeface="Arial"/>
                <a:ea typeface="Arial"/>
              </a:rPr>
              <a:t>trúc</a:t>
            </a:r>
          </a:p>
          <a:p>
            <a:pPr marL="0" indent="205740">
              <a:lnSpc>
                <a:spcPct val="100000"/>
              </a:lnSpc>
            </a:pPr>
            <a:r>
              <a:rPr lang="en-US" altLang="zh-CN" sz="2400" b="1" dirty="0">
                <a:solidFill>
                  <a:srgbClr val="001E5E"/>
                </a:solidFill>
                <a:latin typeface="Arial"/>
                <a:ea typeface="Arial"/>
              </a:rPr>
              <a:t>dữ</a:t>
            </a:r>
            <a:r>
              <a:rPr lang="en-US" altLang="zh-CN" sz="2400" b="1" dirty="0">
                <a:solidFill>
                  <a:srgbClr val="001E5E"/>
                </a:solidFill>
                <a:latin typeface="Arial"/>
                <a:cs typeface="Arial"/>
              </a:rPr>
              <a:t> </a:t>
            </a:r>
            <a:r>
              <a:rPr lang="en-US" altLang="zh-CN" sz="2400" b="1" spc="-5" dirty="0">
                <a:solidFill>
                  <a:srgbClr val="001E5E"/>
                </a:solidFill>
                <a:latin typeface="Arial"/>
                <a:ea typeface="Arial"/>
              </a:rPr>
              <a:t>liệu</a:t>
            </a:r>
          </a:p>
          <a:p>
            <a:pPr>
              <a:lnSpc>
                <a:spcPts val="1000"/>
              </a:lnSpc>
            </a:pPr>
            <a:endParaRPr lang="en-US" sz="2400" dirty="0"/>
          </a:p>
          <a:p>
            <a:pPr>
              <a:lnSpc>
                <a:spcPts val="1660"/>
              </a:lnSpc>
            </a:pPr>
            <a:endParaRPr lang="en-US" sz="2400"/>
          </a:p>
          <a:p>
            <a:pPr>
              <a:lnSpc>
                <a:spcPts val="1660"/>
              </a:lnSpc>
            </a:pPr>
            <a:endParaRPr lang="en-US" sz="2400" dirty="0"/>
          </a:p>
          <a:p>
            <a:pPr marL="0" indent="213359">
              <a:lnSpc>
                <a:spcPct val="100000"/>
              </a:lnSpc>
            </a:pPr>
            <a:r>
              <a:rPr lang="en-US" altLang="zh-CN" sz="2400" b="1" spc="-5" dirty="0">
                <a:solidFill>
                  <a:srgbClr val="001E5E"/>
                </a:solidFill>
                <a:latin typeface="Arial"/>
                <a:ea typeface="Arial"/>
              </a:rPr>
              <a:t>Các</a:t>
            </a:r>
            <a:r>
              <a:rPr lang="en-US" altLang="zh-CN" sz="2400" b="1" spc="5" dirty="0">
                <a:solidFill>
                  <a:srgbClr val="001E5E"/>
                </a:solidFill>
                <a:latin typeface="Arial"/>
                <a:cs typeface="Arial"/>
              </a:rPr>
              <a:t> </a:t>
            </a:r>
            <a:r>
              <a:rPr lang="en-US" altLang="zh-CN" sz="2400" b="1" dirty="0">
                <a:solidFill>
                  <a:srgbClr val="001E5E"/>
                </a:solidFill>
                <a:latin typeface="Arial"/>
                <a:ea typeface="Arial"/>
              </a:rPr>
              <a:t>tài</a:t>
            </a:r>
          </a:p>
          <a:p>
            <a:pPr marL="0" indent="134112">
              <a:lnSpc>
                <a:spcPct val="89999"/>
              </a:lnSpc>
            </a:pPr>
            <a:r>
              <a:rPr lang="en-US" altLang="zh-CN" sz="2400" b="1" dirty="0">
                <a:solidFill>
                  <a:srgbClr val="001E5E"/>
                </a:solidFill>
                <a:latin typeface="Arial"/>
                <a:ea typeface="Arial"/>
              </a:rPr>
              <a:t>liệu</a:t>
            </a:r>
            <a:r>
              <a:rPr lang="en-US" altLang="zh-CN" sz="2400" b="1" spc="-5" dirty="0">
                <a:solidFill>
                  <a:srgbClr val="001E5E"/>
                </a:solidFill>
                <a:latin typeface="Arial"/>
                <a:cs typeface="Arial"/>
              </a:rPr>
              <a:t> </a:t>
            </a:r>
            <a:r>
              <a:rPr lang="en-US" altLang="zh-CN" sz="2400" b="1" dirty="0">
                <a:solidFill>
                  <a:srgbClr val="001E5E"/>
                </a:solidFill>
                <a:latin typeface="Arial"/>
                <a:ea typeface="Arial"/>
              </a:rPr>
              <a:t>liên</a:t>
            </a:r>
          </a:p>
          <a:p>
            <a:pPr marL="0" indent="373379">
              <a:lnSpc>
                <a:spcPct val="100000"/>
              </a:lnSpc>
            </a:pPr>
            <a:r>
              <a:rPr lang="en-US" altLang="zh-CN" sz="2400" b="1" spc="-10" dirty="0">
                <a:solidFill>
                  <a:srgbClr val="001E5E"/>
                </a:solidFill>
                <a:latin typeface="Arial"/>
                <a:ea typeface="Arial"/>
              </a:rPr>
              <a:t>qu</a:t>
            </a:r>
            <a:r>
              <a:rPr lang="en-US" altLang="zh-CN" sz="2400" b="1" spc="-5" dirty="0">
                <a:solidFill>
                  <a:srgbClr val="001E5E"/>
                </a:solidFill>
                <a:latin typeface="Arial"/>
                <a:ea typeface="Arial"/>
              </a:rPr>
              <a:t>an</a:t>
            </a:r>
          </a:p>
        </p:txBody>
      </p:sp>
      <p:sp>
        <p:nvSpPr>
          <p:cNvPr id="11" name="TextBox 11"/>
          <p:cNvSpPr txBox="1"/>
          <p:nvPr/>
        </p:nvSpPr>
        <p:spPr>
          <a:xfrm>
            <a:off x="2809367" y="2361069"/>
            <a:ext cx="3000344" cy="3667561"/>
          </a:xfrm>
          <a:prstGeom prst="rect">
            <a:avLst/>
          </a:prstGeom>
          <a:noFill/>
        </p:spPr>
        <p:txBody>
          <a:bodyPr wrap="square" lIns="0" tIns="0" rIns="0" bIns="0" rtlCol="0">
            <a:spAutoFit/>
          </a:bodyPr>
          <a:lstStyle/>
          <a:p>
            <a:pPr marL="0">
              <a:lnSpc>
                <a:spcPct val="100000"/>
              </a:lnSpc>
            </a:pPr>
            <a:r>
              <a:rPr lang="en-US" altLang="zh-CN" sz="2400" dirty="0">
                <a:solidFill>
                  <a:srgbClr val="000000"/>
                </a:solidFill>
                <a:latin typeface="Arial"/>
                <a:ea typeface="Arial"/>
              </a:rPr>
              <a:t>•</a:t>
            </a:r>
            <a:r>
              <a:rPr lang="en-US" altLang="zh-CN" sz="2400" spc="129" dirty="0">
                <a:solidFill>
                  <a:srgbClr val="000000"/>
                </a:solidFill>
                <a:latin typeface="Arial"/>
                <a:cs typeface="Arial"/>
              </a:rPr>
              <a:t> </a:t>
            </a:r>
            <a:r>
              <a:rPr lang="en-US" altLang="zh-CN" sz="2400" dirty="0">
                <a:solidFill>
                  <a:srgbClr val="000000"/>
                </a:solidFill>
                <a:latin typeface="Arial"/>
                <a:ea typeface="Arial"/>
              </a:rPr>
              <a:t>Mã</a:t>
            </a:r>
            <a:r>
              <a:rPr lang="en-US" altLang="zh-CN" sz="2400" spc="135" dirty="0">
                <a:solidFill>
                  <a:srgbClr val="000000"/>
                </a:solidFill>
                <a:latin typeface="Arial"/>
                <a:cs typeface="Arial"/>
              </a:rPr>
              <a:t> </a:t>
            </a:r>
            <a:r>
              <a:rPr lang="en-US" altLang="zh-CN" sz="2400" dirty="0">
                <a:solidFill>
                  <a:srgbClr val="000000"/>
                </a:solidFill>
                <a:latin typeface="Arial"/>
                <a:ea typeface="Arial"/>
              </a:rPr>
              <a:t>nguồn</a:t>
            </a:r>
          </a:p>
          <a:p>
            <a:pPr marL="0">
              <a:lnSpc>
                <a:spcPct val="100000"/>
              </a:lnSpc>
            </a:pPr>
            <a:r>
              <a:rPr lang="en-US" altLang="zh-CN" sz="2400" dirty="0">
                <a:solidFill>
                  <a:srgbClr val="000000"/>
                </a:solidFill>
                <a:latin typeface="Arial"/>
                <a:ea typeface="Arial"/>
              </a:rPr>
              <a:t>•</a:t>
            </a:r>
            <a:r>
              <a:rPr lang="en-US" altLang="zh-CN" sz="2400" spc="139" dirty="0">
                <a:solidFill>
                  <a:srgbClr val="000000"/>
                </a:solidFill>
                <a:latin typeface="Arial"/>
                <a:cs typeface="Arial"/>
              </a:rPr>
              <a:t> </a:t>
            </a:r>
            <a:r>
              <a:rPr lang="en-US" altLang="zh-CN" sz="2400" dirty="0">
                <a:solidFill>
                  <a:srgbClr val="000000"/>
                </a:solidFill>
                <a:latin typeface="Arial"/>
                <a:ea typeface="Arial"/>
              </a:rPr>
              <a:t>Mã</a:t>
            </a:r>
            <a:r>
              <a:rPr lang="en-US" altLang="zh-CN" sz="2400" spc="139" dirty="0">
                <a:solidFill>
                  <a:srgbClr val="000000"/>
                </a:solidFill>
                <a:latin typeface="Arial"/>
                <a:cs typeface="Arial"/>
              </a:rPr>
              <a:t> </a:t>
            </a:r>
            <a:r>
              <a:rPr lang="en-US" altLang="zh-CN" sz="2400" dirty="0">
                <a:solidFill>
                  <a:srgbClr val="000000"/>
                </a:solidFill>
                <a:latin typeface="Arial"/>
                <a:ea typeface="Arial"/>
              </a:rPr>
              <a:t>máy</a:t>
            </a:r>
          </a:p>
          <a:p>
            <a:pPr>
              <a:lnSpc>
                <a:spcPts val="1000"/>
              </a:lnSpc>
            </a:pPr>
            <a:endParaRPr lang="en-US" dirty="0"/>
          </a:p>
          <a:p>
            <a:pPr>
              <a:lnSpc>
                <a:spcPts val="1000"/>
              </a:lnSpc>
            </a:pPr>
            <a:endParaRPr lang="en-US" dirty="0"/>
          </a:p>
          <a:p>
            <a:pPr>
              <a:lnSpc>
                <a:spcPts val="1000"/>
              </a:lnSpc>
            </a:pPr>
            <a:endParaRPr lang="en-US" dirty="0"/>
          </a:p>
          <a:p>
            <a:pPr>
              <a:lnSpc>
                <a:spcPts val="1885"/>
              </a:lnSpc>
            </a:pPr>
            <a:endParaRPr lang="en-US" dirty="0"/>
          </a:p>
          <a:p>
            <a:pPr marL="0">
              <a:lnSpc>
                <a:spcPct val="100000"/>
              </a:lnSpc>
            </a:pPr>
            <a:r>
              <a:rPr lang="en-US" altLang="zh-CN" sz="2400" dirty="0">
                <a:solidFill>
                  <a:srgbClr val="000000"/>
                </a:solidFill>
                <a:latin typeface="Arial"/>
                <a:ea typeface="Arial"/>
              </a:rPr>
              <a:t>•</a:t>
            </a:r>
            <a:r>
              <a:rPr lang="en-US" altLang="zh-CN" sz="2400" spc="64" dirty="0">
                <a:solidFill>
                  <a:srgbClr val="000000"/>
                </a:solidFill>
                <a:latin typeface="Arial"/>
                <a:cs typeface="Arial"/>
              </a:rPr>
              <a:t> </a:t>
            </a:r>
            <a:r>
              <a:rPr lang="en-US" altLang="zh-CN" sz="2400" dirty="0">
                <a:solidFill>
                  <a:srgbClr val="000000"/>
                </a:solidFill>
                <a:latin typeface="Arial"/>
                <a:ea typeface="Arial"/>
              </a:rPr>
              <a:t>Cấu</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trúc</a:t>
            </a:r>
            <a:r>
              <a:rPr lang="en-US" altLang="zh-CN" sz="2400" spc="69" dirty="0">
                <a:solidFill>
                  <a:srgbClr val="000000"/>
                </a:solidFill>
                <a:latin typeface="Arial"/>
                <a:cs typeface="Arial"/>
              </a:rPr>
              <a:t> </a:t>
            </a:r>
            <a:r>
              <a:rPr lang="en-US" altLang="zh-CN" sz="2400" dirty="0">
                <a:solidFill>
                  <a:srgbClr val="000000"/>
                </a:solidFill>
                <a:latin typeface="Arial"/>
                <a:ea typeface="Arial"/>
              </a:rPr>
              <a:t>làm</a:t>
            </a:r>
            <a:r>
              <a:rPr lang="en-US" altLang="zh-CN" sz="2400" spc="69" dirty="0">
                <a:solidFill>
                  <a:srgbClr val="000000"/>
                </a:solidFill>
                <a:latin typeface="Arial"/>
                <a:cs typeface="Arial"/>
              </a:rPr>
              <a:t> </a:t>
            </a:r>
            <a:r>
              <a:rPr lang="en-US" altLang="zh-CN" sz="2400" dirty="0">
                <a:solidFill>
                  <a:srgbClr val="000000"/>
                </a:solidFill>
                <a:latin typeface="Arial"/>
                <a:ea typeface="Arial"/>
              </a:rPr>
              <a:t>việc</a:t>
            </a:r>
          </a:p>
          <a:p>
            <a:pPr marL="0">
              <a:lnSpc>
                <a:spcPct val="100000"/>
              </a:lnSpc>
            </a:pPr>
            <a:r>
              <a:rPr lang="en-US" altLang="zh-CN" sz="2400" dirty="0">
                <a:solidFill>
                  <a:srgbClr val="000000"/>
                </a:solidFill>
                <a:latin typeface="Arial"/>
                <a:ea typeface="Arial"/>
              </a:rPr>
              <a: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Cấu</a:t>
            </a:r>
            <a:r>
              <a:rPr lang="en-US" altLang="zh-CN" sz="2400" spc="75" dirty="0">
                <a:solidFill>
                  <a:srgbClr val="000000"/>
                </a:solidFill>
                <a:latin typeface="Arial"/>
                <a:cs typeface="Arial"/>
              </a:rPr>
              <a:t> </a:t>
            </a:r>
            <a:r>
              <a:rPr lang="en-US" altLang="zh-CN" sz="2400" dirty="0">
                <a:solidFill>
                  <a:srgbClr val="000000"/>
                </a:solidFill>
                <a:latin typeface="Arial"/>
                <a:ea typeface="Arial"/>
              </a:rPr>
              <a:t>trúc</a:t>
            </a:r>
            <a:r>
              <a:rPr lang="en-US" altLang="zh-CN" sz="2400" spc="69" dirty="0">
                <a:solidFill>
                  <a:srgbClr val="000000"/>
                </a:solidFill>
                <a:latin typeface="Arial"/>
                <a:cs typeface="Arial"/>
              </a:rPr>
              <a:t> </a:t>
            </a:r>
            <a:r>
              <a:rPr lang="en-US" altLang="zh-CN" sz="2400" dirty="0">
                <a:solidFill>
                  <a:srgbClr val="000000"/>
                </a:solidFill>
                <a:latin typeface="Arial"/>
                <a:ea typeface="Arial"/>
              </a:rPr>
              <a:t>lưu</a:t>
            </a:r>
            <a:r>
              <a:rPr lang="en-US" altLang="zh-CN" sz="2400" spc="75" dirty="0">
                <a:solidFill>
                  <a:srgbClr val="000000"/>
                </a:solidFill>
                <a:latin typeface="Arial"/>
                <a:cs typeface="Arial"/>
              </a:rPr>
              <a:t> </a:t>
            </a:r>
            <a:r>
              <a:rPr lang="en-US" altLang="zh-CN" sz="2400" dirty="0">
                <a:solidFill>
                  <a:srgbClr val="000000"/>
                </a:solidFill>
                <a:latin typeface="Arial"/>
                <a:ea typeface="Arial"/>
              </a:rPr>
              <a:t>trữ</a:t>
            </a:r>
          </a:p>
          <a:p>
            <a:pPr>
              <a:lnSpc>
                <a:spcPts val="1000"/>
              </a:lnSpc>
            </a:pPr>
            <a:endParaRPr lang="en-US" dirty="0"/>
          </a:p>
          <a:p>
            <a:pPr>
              <a:lnSpc>
                <a:spcPts val="1000"/>
              </a:lnSpc>
            </a:pPr>
            <a:endParaRPr lang="en-US" dirty="0"/>
          </a:p>
          <a:p>
            <a:pPr>
              <a:lnSpc>
                <a:spcPts val="1710"/>
              </a:lnSpc>
            </a:pPr>
            <a:endParaRPr lang="en-US" dirty="0"/>
          </a:p>
          <a:p>
            <a:pPr marL="0">
              <a:lnSpc>
                <a:spcPct val="100000"/>
              </a:lnSpc>
            </a:pPr>
            <a:r>
              <a:rPr lang="en-US" altLang="zh-CN" sz="2400" dirty="0">
                <a:solidFill>
                  <a:srgbClr val="000000"/>
                </a:solidFill>
                <a:latin typeface="Arial"/>
                <a:ea typeface="Arial"/>
              </a:rPr>
              <a:t>•</a:t>
            </a:r>
            <a:r>
              <a:rPr lang="en-US" altLang="zh-CN" sz="2400" spc="64" dirty="0">
                <a:solidFill>
                  <a:srgbClr val="000000"/>
                </a:solidFill>
                <a:latin typeface="Arial"/>
                <a:cs typeface="Arial"/>
              </a:rPr>
              <a:t> </a:t>
            </a:r>
            <a:r>
              <a:rPr lang="en-US" altLang="zh-CN" sz="2400" dirty="0">
                <a:solidFill>
                  <a:srgbClr val="000000"/>
                </a:solidFill>
                <a:latin typeface="Arial"/>
                <a:ea typeface="Arial"/>
              </a:rPr>
              <a:t>Hướng</a:t>
            </a:r>
            <a:r>
              <a:rPr lang="en-US" altLang="zh-CN" sz="2400" spc="69" dirty="0">
                <a:solidFill>
                  <a:srgbClr val="000000"/>
                </a:solidFill>
                <a:latin typeface="Arial"/>
                <a:cs typeface="Arial"/>
              </a:rPr>
              <a:t> </a:t>
            </a:r>
            <a:r>
              <a:rPr lang="en-US" altLang="zh-CN" sz="2400" dirty="0">
                <a:solidFill>
                  <a:srgbClr val="000000"/>
                </a:solidFill>
                <a:latin typeface="Arial"/>
                <a:ea typeface="Arial"/>
              </a:rPr>
              <a:t>dẫn</a:t>
            </a:r>
            <a:r>
              <a:rPr lang="en-US" altLang="zh-CN" sz="2400" spc="69" dirty="0">
                <a:solidFill>
                  <a:srgbClr val="000000"/>
                </a:solidFill>
                <a:latin typeface="Arial"/>
                <a:cs typeface="Arial"/>
              </a:rPr>
              <a:t> </a:t>
            </a:r>
            <a:r>
              <a:rPr lang="en-US" altLang="zh-CN" sz="2400" dirty="0">
                <a:solidFill>
                  <a:srgbClr val="000000"/>
                </a:solidFill>
                <a:latin typeface="Arial"/>
                <a:ea typeface="Arial"/>
              </a:rPr>
              <a:t>sử</a:t>
            </a:r>
            <a:r>
              <a:rPr lang="en-US" altLang="zh-CN" sz="2400" spc="64" dirty="0">
                <a:solidFill>
                  <a:srgbClr val="000000"/>
                </a:solidFill>
                <a:latin typeface="Arial"/>
                <a:cs typeface="Arial"/>
              </a:rPr>
              <a:t> </a:t>
            </a:r>
            <a:r>
              <a:rPr lang="en-US" altLang="zh-CN" sz="2400" dirty="0">
                <a:solidFill>
                  <a:srgbClr val="000000"/>
                </a:solidFill>
                <a:latin typeface="Arial"/>
                <a:ea typeface="Arial"/>
              </a:rPr>
              <a:t>dụng</a:t>
            </a:r>
          </a:p>
          <a:p>
            <a:pPr marL="0">
              <a:lnSpc>
                <a:spcPct val="100000"/>
              </a:lnSpc>
            </a:pPr>
            <a:r>
              <a:rPr lang="en-US" altLang="zh-CN" sz="2400" dirty="0">
                <a:solidFill>
                  <a:srgbClr val="000000"/>
                </a:solidFill>
                <a:latin typeface="Arial"/>
                <a:ea typeface="Arial"/>
              </a:rPr>
              <a: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Tham</a:t>
            </a:r>
            <a:r>
              <a:rPr lang="en-US" altLang="zh-CN" sz="2400" spc="69" dirty="0">
                <a:solidFill>
                  <a:srgbClr val="000000"/>
                </a:solidFill>
                <a:latin typeface="Arial"/>
                <a:cs typeface="Arial"/>
              </a:rPr>
              <a:t> </a:t>
            </a:r>
            <a:r>
              <a:rPr lang="en-US" altLang="zh-CN" sz="2400" dirty="0">
                <a:solidFill>
                  <a:srgbClr val="000000"/>
                </a:solidFill>
                <a:latin typeface="Arial"/>
                <a:ea typeface="Arial"/>
              </a:rPr>
              <a:t>khảo</a:t>
            </a:r>
            <a:r>
              <a:rPr lang="en-US" altLang="zh-CN" sz="2400" spc="69" dirty="0">
                <a:solidFill>
                  <a:srgbClr val="000000"/>
                </a:solidFill>
                <a:latin typeface="Arial"/>
                <a:cs typeface="Arial"/>
              </a:rPr>
              <a:t> </a:t>
            </a:r>
            <a:r>
              <a:rPr lang="en-US" altLang="zh-CN" sz="2400" dirty="0">
                <a:solidFill>
                  <a:srgbClr val="000000"/>
                </a:solidFill>
                <a:latin typeface="Arial"/>
                <a:ea typeface="Arial"/>
              </a:rPr>
              <a:t>kỹ</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thuật</a:t>
            </a:r>
          </a:p>
          <a:p>
            <a:pPr marL="0">
              <a:lnSpc>
                <a:spcPct val="100000"/>
              </a:lnSpc>
            </a:pPr>
            <a:r>
              <a:rPr lang="en-US" altLang="zh-CN" sz="2400" dirty="0">
                <a:solidFill>
                  <a:srgbClr val="000000"/>
                </a:solidFill>
                <a:latin typeface="Arial"/>
                <a:ea typeface="Arial"/>
              </a:rPr>
              <a: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Tài</a:t>
            </a:r>
            <a:r>
              <a:rPr lang="en-US" altLang="zh-CN" sz="2400" spc="69" dirty="0">
                <a:solidFill>
                  <a:srgbClr val="000000"/>
                </a:solidFill>
                <a:latin typeface="Arial"/>
                <a:cs typeface="Arial"/>
              </a:rPr>
              <a:t> </a:t>
            </a:r>
            <a:r>
              <a:rPr lang="en-US" altLang="zh-CN" sz="2400" dirty="0">
                <a:solidFill>
                  <a:srgbClr val="000000"/>
                </a:solidFill>
                <a:latin typeface="Arial"/>
                <a:ea typeface="Arial"/>
              </a:rPr>
              <a:t>liệu</a:t>
            </a:r>
            <a:r>
              <a:rPr lang="en-US" altLang="zh-CN" sz="2400" spc="75" dirty="0">
                <a:solidFill>
                  <a:srgbClr val="000000"/>
                </a:solidFill>
                <a:latin typeface="Arial"/>
                <a:cs typeface="Arial"/>
              </a:rPr>
              <a:t> </a:t>
            </a:r>
            <a:r>
              <a:rPr lang="en-US" altLang="zh-CN" sz="2400" dirty="0">
                <a:solidFill>
                  <a:srgbClr val="000000"/>
                </a:solidFill>
                <a:latin typeface="Arial"/>
                <a:ea typeface="Arial"/>
              </a:rPr>
              <a:t>phát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triển</a:t>
            </a:r>
          </a:p>
        </p:txBody>
      </p:sp>
      <p:sp>
        <p:nvSpPr>
          <p:cNvPr id="12" name="TextBox 12"/>
          <p:cNvSpPr txBox="1"/>
          <p:nvPr/>
        </p:nvSpPr>
        <p:spPr>
          <a:xfrm>
            <a:off x="5917946" y="3066677"/>
            <a:ext cx="340352" cy="487680"/>
          </a:xfrm>
          <a:prstGeom prst="rect">
            <a:avLst/>
          </a:prstGeom>
          <a:noFill/>
        </p:spPr>
        <p:txBody>
          <a:bodyPr wrap="square" lIns="0" tIns="0" rIns="0" bIns="0" rtlCol="0">
            <a:spAutoFit/>
          </a:bodyPr>
          <a:lstStyle/>
          <a:p>
            <a:pPr marL="0">
              <a:lnSpc>
                <a:spcPct val="100000"/>
              </a:lnSpc>
            </a:pPr>
            <a:r>
              <a:rPr lang="en-US" altLang="zh-CN" sz="1600" spc="-10" dirty="0">
                <a:solidFill>
                  <a:srgbClr val="000000"/>
                </a:solidFill>
                <a:latin typeface="Arial"/>
                <a:ea typeface="Arial"/>
              </a:rPr>
              <a:t>Fi</a:t>
            </a:r>
            <a:r>
              <a:rPr lang="en-US" altLang="zh-CN" sz="1600" dirty="0">
                <a:solidFill>
                  <a:srgbClr val="000000"/>
                </a:solidFill>
                <a:latin typeface="Arial"/>
                <a:ea typeface="Arial"/>
              </a:rPr>
              <a:t>le</a:t>
            </a:r>
          </a:p>
          <a:p>
            <a:pPr marL="0">
              <a:lnSpc>
                <a:spcPct val="100000"/>
              </a:lnSpc>
            </a:pPr>
            <a:r>
              <a:rPr lang="en-US" altLang="zh-CN" sz="1600" spc="-10" dirty="0">
                <a:solidFill>
                  <a:srgbClr val="000000"/>
                </a:solidFill>
                <a:latin typeface="Arial"/>
                <a:ea typeface="Arial"/>
              </a:rPr>
              <a:t>t</a:t>
            </a:r>
            <a:r>
              <a:rPr lang="en-US" altLang="zh-CN" sz="1600" spc="-5" dirty="0">
                <a:solidFill>
                  <a:srgbClr val="000000"/>
                </a:solidFill>
                <a:latin typeface="Arial"/>
                <a:ea typeface="Arial"/>
              </a:rPr>
              <a:t>ext</a:t>
            </a:r>
          </a:p>
        </p:txBody>
      </p:sp>
      <p:sp>
        <p:nvSpPr>
          <p:cNvPr id="3" name="TextBox 6">
            <a:extLst>
              <a:ext uri="{FF2B5EF4-FFF2-40B4-BE49-F238E27FC236}">
                <a16:creationId xmlns:a16="http://schemas.microsoft.com/office/drawing/2014/main" id="{720A9211-1E6E-5692-8C52-47B6A9B2E7BB}"/>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4" name="TextBox 77">
            <a:extLst>
              <a:ext uri="{FF2B5EF4-FFF2-40B4-BE49-F238E27FC236}">
                <a16:creationId xmlns:a16="http://schemas.microsoft.com/office/drawing/2014/main" id="{12934FF6-7E7F-C7DD-365B-7E47CCD9D529}"/>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420480"/>
            <a:ext cx="8288328" cy="2215991"/>
          </a:xfrm>
          <a:prstGeom prst="rect">
            <a:avLst/>
          </a:prstGeom>
          <a:noFill/>
        </p:spPr>
        <p:txBody>
          <a:bodyPr wrap="square" lIns="0" tIns="0" rIns="0" bIns="0" rtlCol="0">
            <a:spAutoFit/>
          </a:bodyPr>
          <a:lstStyle/>
          <a:p>
            <a:pPr marL="0">
              <a:lnSpc>
                <a:spcPct val="120000"/>
              </a:lnSpc>
            </a:pPr>
            <a:r>
              <a:rPr lang="en-US" altLang="zh-CN" sz="2800" b="1">
                <a:solidFill>
                  <a:srgbClr val="BF0000"/>
                </a:solidFill>
                <a:latin typeface="Times New Roman"/>
                <a:ea typeface="Times New Roman"/>
              </a:rPr>
              <a:t>4.2.</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Yêu cầu từ hệ thống</a:t>
            </a:r>
          </a:p>
          <a:p>
            <a:pPr marL="0" indent="457504">
              <a:lnSpc>
                <a:spcPct val="100000"/>
              </a:lnSpc>
            </a:pPr>
            <a:r>
              <a:rPr lang="vi-VN" altLang="zh-CN" sz="2400" spc="129">
                <a:solidFill>
                  <a:srgbClr val="000000"/>
                </a:solidFill>
                <a:latin typeface="Times New Roman"/>
                <a:ea typeface="Times New Roman"/>
              </a:rPr>
              <a:t>–</a:t>
            </a:r>
            <a:r>
              <a:rPr lang="vi-VN" altLang="zh-CN" sz="2400" spc="64">
                <a:solidFill>
                  <a:srgbClr val="000000"/>
                </a:solidFill>
                <a:latin typeface="Times New Roman"/>
                <a:cs typeface="Times New Roman"/>
              </a:rPr>
              <a:t> </a:t>
            </a:r>
            <a:r>
              <a:rPr lang="vi-VN" altLang="zh-CN" sz="2400" spc="179">
                <a:solidFill>
                  <a:srgbClr val="000000"/>
                </a:solidFill>
                <a:latin typeface="Times New Roman"/>
                <a:ea typeface="Times New Roman"/>
              </a:rPr>
              <a:t>Mô</a:t>
            </a:r>
            <a:r>
              <a:rPr lang="vi-VN" altLang="zh-CN" sz="2400" spc="64">
                <a:solidFill>
                  <a:srgbClr val="000000"/>
                </a:solidFill>
                <a:latin typeface="Times New Roman"/>
                <a:cs typeface="Times New Roman"/>
              </a:rPr>
              <a:t> </a:t>
            </a:r>
            <a:r>
              <a:rPr lang="vi-VN" altLang="zh-CN" sz="2400" spc="94">
                <a:solidFill>
                  <a:srgbClr val="000000"/>
                </a:solidFill>
                <a:latin typeface="Times New Roman"/>
                <a:ea typeface="Times New Roman"/>
              </a:rPr>
              <a:t>tả</a:t>
            </a:r>
            <a:r>
              <a:rPr lang="vi-VN" altLang="zh-CN" sz="2400" spc="64">
                <a:solidFill>
                  <a:srgbClr val="000000"/>
                </a:solidFill>
                <a:latin typeface="Times New Roman"/>
                <a:cs typeface="Times New Roman"/>
              </a:rPr>
              <a:t> </a:t>
            </a:r>
            <a:r>
              <a:rPr lang="vi-VN" altLang="zh-CN" sz="2400" spc="104">
                <a:solidFill>
                  <a:srgbClr val="000000"/>
                </a:solidFill>
                <a:latin typeface="Times New Roman"/>
                <a:ea typeface="Times New Roman"/>
              </a:rPr>
              <a:t>chi</a:t>
            </a:r>
            <a:r>
              <a:rPr lang="vi-VN" altLang="zh-CN" sz="2400" spc="64">
                <a:solidFill>
                  <a:srgbClr val="000000"/>
                </a:solidFill>
                <a:latin typeface="Times New Roman"/>
                <a:cs typeface="Times New Roman"/>
              </a:rPr>
              <a:t> </a:t>
            </a:r>
            <a:r>
              <a:rPr lang="vi-VN" altLang="zh-CN" sz="2400" spc="85">
                <a:solidFill>
                  <a:srgbClr val="000000"/>
                </a:solidFill>
                <a:latin typeface="Times New Roman"/>
                <a:ea typeface="Times New Roman"/>
              </a:rPr>
              <a:t>tiết</a:t>
            </a:r>
            <a:r>
              <a:rPr lang="vi-VN" altLang="zh-CN" sz="2400" spc="69">
                <a:solidFill>
                  <a:srgbClr val="000000"/>
                </a:solidFill>
                <a:latin typeface="Times New Roman"/>
                <a:cs typeface="Times New Roman"/>
              </a:rPr>
              <a:t> </a:t>
            </a:r>
            <a:r>
              <a:rPr lang="vi-VN" altLang="zh-CN" sz="2400" spc="120">
                <a:solidFill>
                  <a:srgbClr val="000000"/>
                </a:solidFill>
                <a:latin typeface="Times New Roman"/>
                <a:ea typeface="Times New Roman"/>
              </a:rPr>
              <a:t>về</a:t>
            </a:r>
            <a:r>
              <a:rPr lang="vi-VN" altLang="zh-CN" sz="2400" spc="64">
                <a:solidFill>
                  <a:srgbClr val="000000"/>
                </a:solidFill>
                <a:latin typeface="Times New Roman"/>
                <a:cs typeface="Times New Roman"/>
              </a:rPr>
              <a:t> </a:t>
            </a:r>
            <a:r>
              <a:rPr lang="vi-VN" altLang="zh-CN" sz="2400" spc="114">
                <a:solidFill>
                  <a:srgbClr val="000000"/>
                </a:solidFill>
                <a:latin typeface="Times New Roman"/>
                <a:ea typeface="Times New Roman"/>
              </a:rPr>
              <a:t>các</a:t>
            </a:r>
            <a:r>
              <a:rPr lang="vi-VN" altLang="zh-CN" sz="2400" spc="64">
                <a:solidFill>
                  <a:srgbClr val="000000"/>
                </a:solidFill>
                <a:latin typeface="Times New Roman"/>
                <a:cs typeface="Times New Roman"/>
              </a:rPr>
              <a:t> </a:t>
            </a:r>
            <a:r>
              <a:rPr lang="vi-VN" altLang="zh-CN" sz="2400" spc="114">
                <a:solidFill>
                  <a:srgbClr val="000000"/>
                </a:solidFill>
                <a:latin typeface="Times New Roman"/>
                <a:ea typeface="Times New Roman"/>
              </a:rPr>
              <a:t>dịch</a:t>
            </a:r>
            <a:r>
              <a:rPr lang="vi-VN" altLang="zh-CN" sz="2400" spc="64">
                <a:solidFill>
                  <a:srgbClr val="000000"/>
                </a:solidFill>
                <a:latin typeface="Times New Roman"/>
                <a:cs typeface="Times New Roman"/>
              </a:rPr>
              <a:t> </a:t>
            </a:r>
            <a:r>
              <a:rPr lang="vi-VN" altLang="zh-CN" sz="2400" spc="129">
                <a:solidFill>
                  <a:srgbClr val="000000"/>
                </a:solidFill>
                <a:latin typeface="Times New Roman"/>
                <a:ea typeface="Times New Roman"/>
              </a:rPr>
              <a:t>vụ</a:t>
            </a:r>
            <a:r>
              <a:rPr lang="vi-VN" altLang="zh-CN" sz="2400" spc="64">
                <a:solidFill>
                  <a:srgbClr val="000000"/>
                </a:solidFill>
                <a:latin typeface="Times New Roman"/>
                <a:cs typeface="Times New Roman"/>
              </a:rPr>
              <a:t> </a:t>
            </a:r>
            <a:r>
              <a:rPr lang="vi-VN" altLang="zh-CN" sz="2400" spc="120">
                <a:solidFill>
                  <a:srgbClr val="000000"/>
                </a:solidFill>
                <a:latin typeface="Times New Roman"/>
                <a:ea typeface="Times New Roman"/>
              </a:rPr>
              <a:t>hệ</a:t>
            </a:r>
            <a:r>
              <a:rPr lang="vi-VN" altLang="zh-CN" sz="2400" spc="69">
                <a:solidFill>
                  <a:srgbClr val="000000"/>
                </a:solidFill>
                <a:latin typeface="Times New Roman"/>
                <a:cs typeface="Times New Roman"/>
              </a:rPr>
              <a:t> </a:t>
            </a:r>
            <a:r>
              <a:rPr lang="vi-VN" altLang="zh-CN" sz="2400" spc="120">
                <a:solidFill>
                  <a:srgbClr val="000000"/>
                </a:solidFill>
                <a:latin typeface="Times New Roman"/>
                <a:ea typeface="Times New Roman"/>
              </a:rPr>
              <a:t>thống</a:t>
            </a:r>
            <a:r>
              <a:rPr lang="vi-VN" altLang="zh-CN" sz="2400" spc="64">
                <a:solidFill>
                  <a:srgbClr val="000000"/>
                </a:solidFill>
                <a:latin typeface="Times New Roman"/>
                <a:cs typeface="Times New Roman"/>
              </a:rPr>
              <a:t> </a:t>
            </a:r>
            <a:r>
              <a:rPr lang="vi-VN" altLang="zh-CN" sz="2400" spc="125">
                <a:solidFill>
                  <a:srgbClr val="000000"/>
                </a:solidFill>
                <a:latin typeface="Times New Roman"/>
                <a:ea typeface="Times New Roman"/>
              </a:rPr>
              <a:t>cung</a:t>
            </a:r>
            <a:r>
              <a:rPr lang="vi-VN" altLang="zh-CN" sz="2400" spc="64">
                <a:solidFill>
                  <a:srgbClr val="000000"/>
                </a:solidFill>
                <a:latin typeface="Times New Roman"/>
                <a:cs typeface="Times New Roman"/>
              </a:rPr>
              <a:t> </a:t>
            </a:r>
            <a:r>
              <a:rPr lang="vi-VN" altLang="zh-CN" sz="2400" spc="104">
                <a:solidFill>
                  <a:srgbClr val="000000"/>
                </a:solidFill>
                <a:latin typeface="Times New Roman"/>
                <a:ea typeface="Times New Roman"/>
              </a:rPr>
              <a:t>cấp,</a:t>
            </a:r>
            <a:r>
              <a:rPr lang="vi-VN" altLang="zh-CN" sz="2400" spc="64">
                <a:solidFill>
                  <a:srgbClr val="000000"/>
                </a:solidFill>
                <a:latin typeface="Times New Roman"/>
                <a:cs typeface="Times New Roman"/>
              </a:rPr>
              <a:t> </a:t>
            </a:r>
            <a:r>
              <a:rPr lang="vi-VN" altLang="zh-CN" sz="2400" spc="120">
                <a:solidFill>
                  <a:srgbClr val="000000"/>
                </a:solidFill>
                <a:latin typeface="Times New Roman"/>
                <a:ea typeface="Times New Roman"/>
              </a:rPr>
              <a:t>các</a:t>
            </a:r>
            <a:r>
              <a:rPr lang="vi-VN" altLang="zh-CN" sz="2400" spc="69">
                <a:solidFill>
                  <a:srgbClr val="000000"/>
                </a:solidFill>
                <a:latin typeface="Times New Roman"/>
                <a:cs typeface="Times New Roman"/>
              </a:rPr>
              <a:t> </a:t>
            </a:r>
            <a:r>
              <a:rPr lang="vi-VN" altLang="zh-CN" sz="2400" spc="120">
                <a:solidFill>
                  <a:srgbClr val="000000"/>
                </a:solidFill>
                <a:latin typeface="Times New Roman"/>
                <a:ea typeface="Times New Roman"/>
              </a:rPr>
              <a:t>đặc</a:t>
            </a:r>
          </a:p>
          <a:p>
            <a:pPr marL="457504" indent="286461" hangingPunct="0">
              <a:lnSpc>
                <a:spcPct val="129999"/>
              </a:lnSpc>
            </a:pPr>
            <a:r>
              <a:rPr lang="vi-VN" altLang="zh-CN" sz="2400">
                <a:solidFill>
                  <a:srgbClr val="000000"/>
                </a:solidFill>
                <a:latin typeface="Times New Roman"/>
                <a:ea typeface="Times New Roman"/>
              </a:rPr>
              <a:t>trưng</a:t>
            </a:r>
            <a:r>
              <a:rPr lang="vi-VN" altLang="zh-CN" sz="2400">
                <a:solidFill>
                  <a:srgbClr val="000000"/>
                </a:solidFill>
                <a:latin typeface="Times New Roman"/>
                <a:cs typeface="Times New Roman"/>
              </a:rPr>
              <a:t> </a:t>
            </a:r>
            <a:r>
              <a:rPr lang="vi-VN" altLang="zh-CN" sz="2400">
                <a:solidFill>
                  <a:srgbClr val="000000"/>
                </a:solidFill>
                <a:latin typeface="Times New Roman"/>
                <a:ea typeface="Times New Roman"/>
              </a:rPr>
              <a:t>mà</a:t>
            </a:r>
            <a:r>
              <a:rPr lang="vi-VN" altLang="zh-CN" sz="2400">
                <a:solidFill>
                  <a:srgbClr val="000000"/>
                </a:solidFill>
                <a:latin typeface="Times New Roman"/>
                <a:cs typeface="Times New Roman"/>
              </a:rPr>
              <a:t> </a:t>
            </a:r>
            <a:r>
              <a:rPr lang="vi-VN" altLang="zh-CN" sz="2400">
                <a:solidFill>
                  <a:srgbClr val="000000"/>
                </a:solidFill>
                <a:latin typeface="Times New Roman"/>
                <a:ea typeface="Times New Roman"/>
              </a:rPr>
              <a:t>hệ</a:t>
            </a:r>
            <a:r>
              <a:rPr lang="vi-VN" altLang="zh-CN" sz="2400">
                <a:solidFill>
                  <a:srgbClr val="000000"/>
                </a:solidFill>
                <a:latin typeface="Times New Roman"/>
                <a:cs typeface="Times New Roman"/>
              </a:rPr>
              <a:t> </a:t>
            </a:r>
            <a:r>
              <a:rPr lang="vi-VN" altLang="zh-CN" sz="2400">
                <a:solidFill>
                  <a:srgbClr val="000000"/>
                </a:solidFill>
                <a:latin typeface="Times New Roman"/>
                <a:ea typeface="Times New Roman"/>
              </a:rPr>
              <a:t>thống</a:t>
            </a:r>
            <a:r>
              <a:rPr lang="vi-VN" altLang="zh-CN" sz="2400">
                <a:solidFill>
                  <a:srgbClr val="000000"/>
                </a:solidFill>
                <a:latin typeface="Times New Roman"/>
                <a:cs typeface="Times New Roman"/>
              </a:rPr>
              <a:t> </a:t>
            </a:r>
            <a:r>
              <a:rPr lang="vi-VN" altLang="zh-CN" sz="2400">
                <a:solidFill>
                  <a:srgbClr val="000000"/>
                </a:solidFill>
                <a:latin typeface="Times New Roman"/>
                <a:ea typeface="Times New Roman"/>
              </a:rPr>
              <a:t>cần</a:t>
            </a:r>
            <a:r>
              <a:rPr lang="vi-VN" altLang="zh-CN" sz="2400" spc="-75">
                <a:solidFill>
                  <a:srgbClr val="000000"/>
                </a:solidFill>
                <a:latin typeface="Times New Roman"/>
                <a:cs typeface="Times New Roman"/>
              </a:rPr>
              <a:t> </a:t>
            </a:r>
            <a:r>
              <a:rPr lang="vi-VN" altLang="zh-CN" sz="2400">
                <a:solidFill>
                  <a:srgbClr val="000000"/>
                </a:solidFill>
                <a:latin typeface="Times New Roman"/>
                <a:ea typeface="Times New Roman"/>
              </a:rPr>
              <a:t>có</a:t>
            </a:r>
            <a:r>
              <a:rPr lang="vi-VN" altLang="zh-CN" sz="2400">
                <a:solidFill>
                  <a:srgbClr val="000000"/>
                </a:solidFill>
                <a:latin typeface="Times New Roman"/>
                <a:cs typeface="Times New Roman"/>
              </a:rPr>
              <a:t> </a:t>
            </a:r>
            <a:br>
              <a:rPr lang="vi-VN" sz="2400"/>
            </a:br>
            <a:r>
              <a:rPr lang="vi-VN" altLang="zh-CN" sz="2400">
                <a:solidFill>
                  <a:srgbClr val="000000"/>
                </a:solidFill>
                <a:latin typeface="Times New Roman"/>
                <a:ea typeface="Times New Roman"/>
              </a:rPr>
              <a:t>–</a:t>
            </a:r>
            <a:r>
              <a:rPr lang="vi-VN" altLang="zh-CN" sz="2400" spc="139">
                <a:solidFill>
                  <a:srgbClr val="000000"/>
                </a:solidFill>
                <a:latin typeface="Times New Roman"/>
                <a:cs typeface="Times New Roman"/>
              </a:rPr>
              <a:t> </a:t>
            </a:r>
            <a:r>
              <a:rPr lang="vi-VN" altLang="zh-CN" sz="2400">
                <a:solidFill>
                  <a:srgbClr val="000000"/>
                </a:solidFill>
                <a:latin typeface="Times New Roman"/>
                <a:ea typeface="Times New Roman"/>
              </a:rPr>
              <a:t>Tính</a:t>
            </a:r>
            <a:r>
              <a:rPr lang="vi-VN" altLang="zh-CN" sz="2400" spc="139">
                <a:solidFill>
                  <a:srgbClr val="000000"/>
                </a:solidFill>
                <a:latin typeface="Times New Roman"/>
                <a:cs typeface="Times New Roman"/>
              </a:rPr>
              <a:t> </a:t>
            </a:r>
            <a:r>
              <a:rPr lang="vi-VN" altLang="zh-CN" sz="2400">
                <a:solidFill>
                  <a:srgbClr val="000000"/>
                </a:solidFill>
                <a:latin typeface="Times New Roman"/>
                <a:ea typeface="Times New Roman"/>
              </a:rPr>
              <a:t>bảo</a:t>
            </a:r>
            <a:r>
              <a:rPr lang="vi-VN" altLang="zh-CN" sz="2400" spc="139">
                <a:solidFill>
                  <a:srgbClr val="000000"/>
                </a:solidFill>
                <a:latin typeface="Times New Roman"/>
                <a:cs typeface="Times New Roman"/>
              </a:rPr>
              <a:t> </a:t>
            </a:r>
            <a:r>
              <a:rPr lang="vi-VN" altLang="zh-CN" sz="2400">
                <a:solidFill>
                  <a:srgbClr val="000000"/>
                </a:solidFill>
                <a:latin typeface="Times New Roman"/>
                <a:ea typeface="Times New Roman"/>
              </a:rPr>
              <a:t>mật</a:t>
            </a:r>
          </a:p>
          <a:p>
            <a:pPr marL="0" indent="457504">
              <a:lnSpc>
                <a:spcPct val="100000"/>
              </a:lnSpc>
            </a:pPr>
            <a:r>
              <a:rPr lang="vi-VN" altLang="zh-CN" sz="2400">
                <a:solidFill>
                  <a:srgbClr val="000000"/>
                </a:solidFill>
                <a:latin typeface="Times New Roman"/>
                <a:ea typeface="Times New Roman"/>
              </a:rPr>
              <a:t>–</a:t>
            </a:r>
            <a:r>
              <a:rPr lang="vi-VN" altLang="zh-CN" sz="2400" spc="145">
                <a:solidFill>
                  <a:srgbClr val="000000"/>
                </a:solidFill>
                <a:latin typeface="Times New Roman"/>
                <a:cs typeface="Times New Roman"/>
              </a:rPr>
              <a:t> </a:t>
            </a:r>
            <a:r>
              <a:rPr lang="vi-VN" altLang="zh-CN" sz="2400">
                <a:solidFill>
                  <a:srgbClr val="000000"/>
                </a:solidFill>
                <a:latin typeface="Times New Roman"/>
                <a:ea typeface="Times New Roman"/>
              </a:rPr>
              <a:t>Tính</a:t>
            </a:r>
            <a:r>
              <a:rPr lang="vi-VN" altLang="zh-CN" sz="2400" spc="145">
                <a:solidFill>
                  <a:srgbClr val="000000"/>
                </a:solidFill>
                <a:latin typeface="Times New Roman"/>
                <a:cs typeface="Times New Roman"/>
              </a:rPr>
              <a:t> </a:t>
            </a:r>
            <a:r>
              <a:rPr lang="vi-VN" altLang="zh-CN" sz="2400">
                <a:solidFill>
                  <a:srgbClr val="000000"/>
                </a:solidFill>
                <a:latin typeface="Times New Roman"/>
                <a:ea typeface="Times New Roman"/>
              </a:rPr>
              <a:t>an</a:t>
            </a:r>
            <a:r>
              <a:rPr lang="vi-VN" altLang="zh-CN" sz="2400" spc="150">
                <a:solidFill>
                  <a:srgbClr val="000000"/>
                </a:solidFill>
                <a:latin typeface="Times New Roman"/>
                <a:cs typeface="Times New Roman"/>
              </a:rPr>
              <a:t> </a:t>
            </a:r>
            <a:r>
              <a:rPr lang="vi-VN" altLang="zh-CN" sz="2400">
                <a:solidFill>
                  <a:srgbClr val="000000"/>
                </a:solidFill>
                <a:latin typeface="Times New Roman"/>
                <a:ea typeface="Times New Roman"/>
              </a:rPr>
              <a:t>toàn</a:t>
            </a: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4. PHÂN LOẠI YÊU CẦU</a:t>
            </a:r>
            <a:endParaRPr lang="en-US" altLang="zh-CN" sz="2800" b="1" dirty="0">
              <a:solidFill>
                <a:srgbClr val="FEFEFE"/>
              </a:solidFill>
              <a:latin typeface="Times New Roman"/>
              <a:ea typeface="Times New Roman"/>
            </a:endParaRPr>
          </a:p>
        </p:txBody>
      </p:sp>
      <p:sp>
        <p:nvSpPr>
          <p:cNvPr id="4" name="TextBox 165">
            <a:extLst>
              <a:ext uri="{FF2B5EF4-FFF2-40B4-BE49-F238E27FC236}">
                <a16:creationId xmlns:a16="http://schemas.microsoft.com/office/drawing/2014/main" id="{26C13FC6-99B0-1A99-E5E9-E2F4D85D0037}"/>
              </a:ext>
            </a:extLst>
          </p:cNvPr>
          <p:cNvSpPr txBox="1"/>
          <p:nvPr/>
        </p:nvSpPr>
        <p:spPr>
          <a:xfrm>
            <a:off x="771080" y="3763215"/>
            <a:ext cx="8288328" cy="1994392"/>
          </a:xfrm>
          <a:prstGeom prst="rect">
            <a:avLst/>
          </a:prstGeom>
          <a:noFill/>
        </p:spPr>
        <p:txBody>
          <a:bodyPr wrap="square" lIns="0" tIns="0" rIns="0" bIns="0" rtlCol="0">
            <a:spAutoFit/>
          </a:bodyPr>
          <a:lstStyle/>
          <a:p>
            <a:pPr marL="0">
              <a:lnSpc>
                <a:spcPct val="120000"/>
              </a:lnSpc>
            </a:pPr>
            <a:r>
              <a:rPr lang="en-US" altLang="zh-CN" sz="2800" b="1">
                <a:solidFill>
                  <a:srgbClr val="BF0000"/>
                </a:solidFill>
                <a:latin typeface="Times New Roman"/>
                <a:ea typeface="Times New Roman"/>
              </a:rPr>
              <a:t>4.3.</a:t>
            </a:r>
            <a:r>
              <a:rPr lang="en-US" altLang="zh-CN" sz="2800" b="1">
                <a:solidFill>
                  <a:srgbClr val="BF0000"/>
                </a:solidFill>
                <a:latin typeface="Times New Roman"/>
                <a:cs typeface="Times New Roman"/>
              </a:rPr>
              <a:t> </a:t>
            </a:r>
            <a:r>
              <a:rPr lang="en-US" altLang="zh-CN" sz="2800" b="1">
                <a:solidFill>
                  <a:srgbClr val="BF0000"/>
                </a:solidFill>
                <a:latin typeface="Times New Roman"/>
                <a:ea typeface="Times New Roman"/>
              </a:rPr>
              <a:t>Yêu cầu từ chất lượng</a:t>
            </a:r>
          </a:p>
          <a:p>
            <a:pPr marL="0" indent="457504">
              <a:lnSpc>
                <a:spcPct val="100000"/>
              </a:lnSpc>
            </a:pPr>
            <a:r>
              <a:rPr lang="vi-VN" altLang="zh-CN" sz="2400" spc="129">
                <a:solidFill>
                  <a:srgbClr val="000000"/>
                </a:solidFill>
                <a:latin typeface="Times New Roman"/>
                <a:ea typeface="Times New Roman"/>
              </a:rPr>
              <a:t>– Tính tiến hóa</a:t>
            </a:r>
          </a:p>
          <a:p>
            <a:pPr marL="0" indent="457504">
              <a:lnSpc>
                <a:spcPct val="100000"/>
              </a:lnSpc>
            </a:pPr>
            <a:r>
              <a:rPr lang="vi-VN" altLang="zh-CN" sz="2400" spc="129">
                <a:solidFill>
                  <a:srgbClr val="000000"/>
                </a:solidFill>
                <a:latin typeface="Times New Roman"/>
                <a:ea typeface="Times New Roman"/>
              </a:rPr>
              <a:t>– Tính tiện dụng </a:t>
            </a:r>
            <a:br>
              <a:rPr lang="vi-VN" altLang="zh-CN" sz="2400" spc="129">
                <a:solidFill>
                  <a:srgbClr val="000000"/>
                </a:solidFill>
                <a:latin typeface="Times New Roman"/>
                <a:ea typeface="Times New Roman"/>
              </a:rPr>
            </a:br>
            <a:r>
              <a:rPr lang="en-US" altLang="zh-CN" sz="2400" spc="129">
                <a:solidFill>
                  <a:srgbClr val="000000"/>
                </a:solidFill>
                <a:latin typeface="Times New Roman"/>
                <a:ea typeface="Times New Roman"/>
              </a:rPr>
              <a:t>     </a:t>
            </a:r>
            <a:r>
              <a:rPr lang="vi-VN" altLang="zh-CN" sz="2400" spc="129">
                <a:solidFill>
                  <a:srgbClr val="000000"/>
                </a:solidFill>
                <a:latin typeface="Times New Roman"/>
                <a:ea typeface="Times New Roman"/>
              </a:rPr>
              <a:t>– Tính hiệu quả</a:t>
            </a:r>
          </a:p>
          <a:p>
            <a:pPr marL="0" indent="457504">
              <a:lnSpc>
                <a:spcPct val="100000"/>
              </a:lnSpc>
            </a:pPr>
            <a:r>
              <a:rPr lang="vi-VN" altLang="zh-CN" sz="2400" spc="129">
                <a:solidFill>
                  <a:srgbClr val="000000"/>
                </a:solidFill>
                <a:latin typeface="Times New Roman"/>
                <a:ea typeface="Times New Roman"/>
              </a:rPr>
              <a:t>– Tính tương thích</a:t>
            </a:r>
            <a:endParaRPr lang="vi-VN" altLang="zh-CN" sz="2400">
              <a:solidFill>
                <a:srgbClr val="000000"/>
              </a:solidFill>
              <a:latin typeface="Times New Roman"/>
              <a:ea typeface="Times New Roman"/>
            </a:endParaRPr>
          </a:p>
        </p:txBody>
      </p:sp>
      <p:sp>
        <p:nvSpPr>
          <p:cNvPr id="5" name="TextBox 77">
            <a:extLst>
              <a:ext uri="{FF2B5EF4-FFF2-40B4-BE49-F238E27FC236}">
                <a16:creationId xmlns:a16="http://schemas.microsoft.com/office/drawing/2014/main" id="{163C2D0E-E9A6-7688-36DC-CFA4E5943D5D}"/>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3953072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4. PHÂN LOẠI YÊU CẦU</a:t>
            </a:r>
            <a:endParaRPr lang="en-US" altLang="zh-CN" sz="2800" b="1" dirty="0">
              <a:solidFill>
                <a:srgbClr val="FEFEFE"/>
              </a:solidFill>
              <a:latin typeface="Times New Roman"/>
              <a:ea typeface="Times New Roman"/>
            </a:endParaRPr>
          </a:p>
        </p:txBody>
      </p:sp>
      <p:sp>
        <p:nvSpPr>
          <p:cNvPr id="5" name="TextBox 4">
            <a:extLst>
              <a:ext uri="{FF2B5EF4-FFF2-40B4-BE49-F238E27FC236}">
                <a16:creationId xmlns:a16="http://schemas.microsoft.com/office/drawing/2014/main" id="{5435B78C-E903-D73B-A036-DC916E44D9CA}"/>
              </a:ext>
            </a:extLst>
          </p:cNvPr>
          <p:cNvSpPr txBox="1"/>
          <p:nvPr/>
        </p:nvSpPr>
        <p:spPr>
          <a:xfrm>
            <a:off x="475320" y="1519293"/>
            <a:ext cx="8193360" cy="2677656"/>
          </a:xfrm>
          <a:prstGeom prst="rect">
            <a:avLst/>
          </a:prstGeom>
          <a:noFill/>
        </p:spPr>
        <p:txBody>
          <a:bodyPr wrap="square">
            <a:spAutoFit/>
          </a:bodyPr>
          <a:lstStyle/>
          <a:p>
            <a:pPr marL="0"/>
            <a:r>
              <a:rPr lang="en-US" altLang="zh-CN" sz="2400" b="1">
                <a:solidFill>
                  <a:srgbClr val="BF0000"/>
                </a:solidFill>
                <a:latin typeface="Times New Roman"/>
                <a:ea typeface="Times New Roman"/>
              </a:rPr>
              <a:t>4.4.</a:t>
            </a:r>
            <a:r>
              <a:rPr lang="en-US" altLang="zh-CN" sz="2400" b="1">
                <a:solidFill>
                  <a:srgbClr val="BF0000"/>
                </a:solidFill>
                <a:latin typeface="Times New Roman"/>
                <a:cs typeface="Times New Roman"/>
              </a:rPr>
              <a:t> </a:t>
            </a:r>
            <a:r>
              <a:rPr lang="en-US" altLang="zh-CN" sz="2400" b="1">
                <a:solidFill>
                  <a:srgbClr val="BF0000"/>
                </a:solidFill>
                <a:latin typeface="Times New Roman"/>
                <a:ea typeface="Times New Roman"/>
              </a:rPr>
              <a:t>Phân loại </a:t>
            </a:r>
            <a:r>
              <a:rPr lang="en-US" altLang="zh-CN" sz="2400" b="1">
                <a:solidFill>
                  <a:srgbClr val="BF0000"/>
                </a:solidFill>
                <a:latin typeface="Times New Roman"/>
              </a:rPr>
              <a:t>theo đặc trưng</a:t>
            </a:r>
          </a:p>
          <a:p>
            <a:pPr marL="0" indent="457504"/>
            <a:r>
              <a:rPr lang="en-US" altLang="zh-CN" sz="2400">
                <a:solidFill>
                  <a:srgbClr val="000000"/>
                </a:solidFill>
                <a:latin typeface="Times New Roman"/>
                <a:ea typeface="Times New Roman"/>
              </a:rPr>
              <a:t>–</a:t>
            </a:r>
            <a:r>
              <a:rPr lang="en-US" altLang="zh-CN" sz="2400" spc="40">
                <a:solidFill>
                  <a:srgbClr val="000000"/>
                </a:solidFill>
                <a:latin typeface="Times New Roman"/>
                <a:cs typeface="Times New Roman"/>
              </a:rPr>
              <a:t> </a:t>
            </a:r>
            <a:r>
              <a:rPr lang="en-US" altLang="zh-CN" sz="2400">
                <a:solidFill>
                  <a:srgbClr val="000000"/>
                </a:solidFill>
                <a:latin typeface="Times New Roman"/>
                <a:ea typeface="Times New Roman"/>
              </a:rPr>
              <a:t>Yêu</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cầu</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tương</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hỗ:</a:t>
            </a:r>
            <a:r>
              <a:rPr lang="en-US" altLang="zh-CN" sz="2400" spc="40">
                <a:solidFill>
                  <a:srgbClr val="000000"/>
                </a:solidFill>
                <a:latin typeface="Times New Roman"/>
                <a:cs typeface="Times New Roman"/>
              </a:rPr>
              <a:t> </a:t>
            </a:r>
            <a:r>
              <a:rPr lang="en-US" altLang="zh-CN" sz="2400">
                <a:solidFill>
                  <a:srgbClr val="000000"/>
                </a:solidFill>
                <a:latin typeface="Times New Roman"/>
                <a:ea typeface="Times New Roman"/>
              </a:rPr>
              <a:t>chịu</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ảnh</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hưởng</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của</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môi</a:t>
            </a:r>
            <a:r>
              <a:rPr lang="en-US" altLang="zh-CN" sz="2400" spc="40">
                <a:solidFill>
                  <a:srgbClr val="000000"/>
                </a:solidFill>
                <a:latin typeface="Times New Roman"/>
                <a:cs typeface="Times New Roman"/>
              </a:rPr>
              <a:t> </a:t>
            </a:r>
            <a:r>
              <a:rPr lang="en-US" altLang="zh-CN" sz="2400">
                <a:solidFill>
                  <a:srgbClr val="000000"/>
                </a:solidFill>
                <a:latin typeface="Times New Roman"/>
                <a:ea typeface="Times New Roman"/>
              </a:rPr>
              <a:t>trường</a:t>
            </a:r>
          </a:p>
          <a:p>
            <a:pPr marL="0" indent="457504"/>
            <a:r>
              <a:rPr lang="en-US" altLang="zh-CN" sz="2400">
                <a:solidFill>
                  <a:srgbClr val="000000"/>
                </a:solidFill>
                <a:latin typeface="Times New Roman"/>
                <a:ea typeface="Times New Roman"/>
              </a:rPr>
              <a:t>–</a:t>
            </a:r>
            <a:r>
              <a:rPr lang="en-US" altLang="zh-CN" sz="2400" spc="40">
                <a:solidFill>
                  <a:srgbClr val="000000"/>
                </a:solidFill>
                <a:latin typeface="Times New Roman"/>
                <a:cs typeface="Times New Roman"/>
              </a:rPr>
              <a:t> </a:t>
            </a:r>
            <a:r>
              <a:rPr lang="en-US" altLang="zh-CN" sz="2400">
                <a:solidFill>
                  <a:srgbClr val="000000"/>
                </a:solidFill>
                <a:latin typeface="Times New Roman"/>
                <a:ea typeface="Times New Roman"/>
              </a:rPr>
              <a:t>Yêu</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cầu</a:t>
            </a:r>
            <a:r>
              <a:rPr lang="en-US" altLang="zh-CN" sz="2400" spc="40">
                <a:solidFill>
                  <a:srgbClr val="000000"/>
                </a:solidFill>
                <a:latin typeface="Times New Roman"/>
                <a:cs typeface="Times New Roman"/>
              </a:rPr>
              <a:t> </a:t>
            </a:r>
            <a:r>
              <a:rPr lang="en-US" altLang="zh-CN" sz="2400">
                <a:solidFill>
                  <a:srgbClr val="000000"/>
                </a:solidFill>
                <a:latin typeface="Times New Roman"/>
                <a:ea typeface="Times New Roman"/>
              </a:rPr>
              <a:t>nảy</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sinh:</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nhận</a:t>
            </a:r>
            <a:r>
              <a:rPr lang="en-US" altLang="zh-CN" sz="2400" spc="40">
                <a:solidFill>
                  <a:srgbClr val="000000"/>
                </a:solidFill>
                <a:latin typeface="Times New Roman"/>
                <a:cs typeface="Times New Roman"/>
              </a:rPr>
              <a:t> </a:t>
            </a:r>
            <a:r>
              <a:rPr lang="en-US" altLang="zh-CN" sz="2400">
                <a:solidFill>
                  <a:srgbClr val="000000"/>
                </a:solidFill>
                <a:latin typeface="Times New Roman"/>
                <a:ea typeface="Times New Roman"/>
              </a:rPr>
              <a:t>trong</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quá</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trình</a:t>
            </a:r>
            <a:r>
              <a:rPr lang="en-US" altLang="zh-CN" sz="2400" spc="40">
                <a:solidFill>
                  <a:srgbClr val="000000"/>
                </a:solidFill>
                <a:latin typeface="Times New Roman"/>
                <a:cs typeface="Times New Roman"/>
              </a:rPr>
              <a:t> </a:t>
            </a:r>
            <a:r>
              <a:rPr lang="en-US" altLang="zh-CN" sz="2400">
                <a:solidFill>
                  <a:srgbClr val="000000"/>
                </a:solidFill>
                <a:latin typeface="Times New Roman"/>
                <a:ea typeface="Times New Roman"/>
              </a:rPr>
              <a:t>phát</a:t>
            </a:r>
            <a:r>
              <a:rPr lang="en-US" altLang="zh-CN" sz="2400" spc="44">
                <a:solidFill>
                  <a:srgbClr val="000000"/>
                </a:solidFill>
                <a:latin typeface="Times New Roman"/>
                <a:cs typeface="Times New Roman"/>
              </a:rPr>
              <a:t> </a:t>
            </a:r>
            <a:r>
              <a:rPr lang="en-US" altLang="zh-CN" sz="2400">
                <a:solidFill>
                  <a:srgbClr val="000000"/>
                </a:solidFill>
                <a:latin typeface="Times New Roman"/>
                <a:ea typeface="Times New Roman"/>
              </a:rPr>
              <a:t>triển</a:t>
            </a:r>
          </a:p>
          <a:p>
            <a:pPr marL="0" indent="457504"/>
            <a:r>
              <a:rPr lang="en-US" altLang="zh-CN" sz="2400" spc="89">
                <a:solidFill>
                  <a:srgbClr val="000000"/>
                </a:solidFill>
                <a:latin typeface="Times New Roman"/>
                <a:ea typeface="Times New Roman"/>
              </a:rPr>
              <a:t>–</a:t>
            </a:r>
            <a:r>
              <a:rPr lang="en-US" altLang="zh-CN" sz="2400" spc="44">
                <a:solidFill>
                  <a:srgbClr val="000000"/>
                </a:solidFill>
                <a:latin typeface="Times New Roman"/>
                <a:cs typeface="Times New Roman"/>
              </a:rPr>
              <a:t> </a:t>
            </a:r>
            <a:r>
              <a:rPr lang="en-US" altLang="zh-CN" sz="2400" spc="100">
                <a:solidFill>
                  <a:srgbClr val="000000"/>
                </a:solidFill>
                <a:latin typeface="Times New Roman"/>
                <a:ea typeface="Times New Roman"/>
              </a:rPr>
              <a:t>Yêu</a:t>
            </a:r>
            <a:r>
              <a:rPr lang="en-US" altLang="zh-CN" sz="2400" spc="44">
                <a:solidFill>
                  <a:srgbClr val="000000"/>
                </a:solidFill>
                <a:latin typeface="Times New Roman"/>
                <a:cs typeface="Times New Roman"/>
              </a:rPr>
              <a:t> </a:t>
            </a:r>
            <a:r>
              <a:rPr lang="en-US" altLang="zh-CN" sz="2400" spc="85">
                <a:solidFill>
                  <a:srgbClr val="000000"/>
                </a:solidFill>
                <a:latin typeface="Times New Roman"/>
                <a:ea typeface="Times New Roman"/>
              </a:rPr>
              <a:t>cầu</a:t>
            </a:r>
            <a:r>
              <a:rPr lang="en-US" altLang="zh-CN" sz="2400" spc="50">
                <a:solidFill>
                  <a:srgbClr val="000000"/>
                </a:solidFill>
                <a:latin typeface="Times New Roman"/>
                <a:cs typeface="Times New Roman"/>
              </a:rPr>
              <a:t> </a:t>
            </a:r>
            <a:r>
              <a:rPr lang="en-US" altLang="zh-CN" sz="2400" spc="89">
                <a:solidFill>
                  <a:srgbClr val="000000"/>
                </a:solidFill>
                <a:latin typeface="Times New Roman"/>
                <a:ea typeface="Times New Roman"/>
              </a:rPr>
              <a:t>hệ</a:t>
            </a:r>
            <a:r>
              <a:rPr lang="en-US" altLang="zh-CN" sz="2400" spc="44">
                <a:solidFill>
                  <a:srgbClr val="000000"/>
                </a:solidFill>
                <a:latin typeface="Times New Roman"/>
                <a:cs typeface="Times New Roman"/>
              </a:rPr>
              <a:t> </a:t>
            </a:r>
            <a:r>
              <a:rPr lang="en-US" altLang="zh-CN" sz="2400" spc="89">
                <a:solidFill>
                  <a:srgbClr val="000000"/>
                </a:solidFill>
                <a:latin typeface="Times New Roman"/>
                <a:ea typeface="Times New Roman"/>
              </a:rPr>
              <a:t>quả</a:t>
            </a:r>
            <a:r>
              <a:rPr lang="en-US" altLang="zh-CN" sz="2400" spc="55">
                <a:solidFill>
                  <a:srgbClr val="000000"/>
                </a:solidFill>
                <a:latin typeface="Times New Roman"/>
                <a:ea typeface="Times New Roman"/>
              </a:rPr>
              <a:t>:</a:t>
            </a:r>
            <a:r>
              <a:rPr lang="en-US" altLang="zh-CN" sz="2400" spc="44">
                <a:solidFill>
                  <a:srgbClr val="000000"/>
                </a:solidFill>
                <a:latin typeface="Times New Roman"/>
                <a:cs typeface="Times New Roman"/>
              </a:rPr>
              <a:t> </a:t>
            </a:r>
            <a:r>
              <a:rPr lang="en-US" altLang="zh-CN" sz="2400" spc="64">
                <a:solidFill>
                  <a:srgbClr val="000000"/>
                </a:solidFill>
                <a:latin typeface="Times New Roman"/>
                <a:ea typeface="Times New Roman"/>
              </a:rPr>
              <a:t>là</a:t>
            </a:r>
            <a:r>
              <a:rPr lang="en-US" altLang="zh-CN" sz="2400" spc="50">
                <a:solidFill>
                  <a:srgbClr val="000000"/>
                </a:solidFill>
                <a:latin typeface="Times New Roman"/>
                <a:cs typeface="Times New Roman"/>
              </a:rPr>
              <a:t> </a:t>
            </a:r>
            <a:r>
              <a:rPr lang="en-US" altLang="zh-CN" sz="2400" spc="75">
                <a:solidFill>
                  <a:srgbClr val="000000"/>
                </a:solidFill>
                <a:latin typeface="Times New Roman"/>
                <a:ea typeface="Times New Roman"/>
              </a:rPr>
              <a:t>kết</a:t>
            </a:r>
            <a:r>
              <a:rPr lang="en-US" altLang="zh-CN" sz="2400" spc="44">
                <a:solidFill>
                  <a:srgbClr val="000000"/>
                </a:solidFill>
                <a:latin typeface="Times New Roman"/>
                <a:cs typeface="Times New Roman"/>
              </a:rPr>
              <a:t> </a:t>
            </a:r>
            <a:r>
              <a:rPr lang="en-US" altLang="zh-CN" sz="2400" spc="89">
                <a:solidFill>
                  <a:srgbClr val="000000"/>
                </a:solidFill>
                <a:latin typeface="Times New Roman"/>
                <a:ea typeface="Times New Roman"/>
              </a:rPr>
              <a:t>quả</a:t>
            </a:r>
            <a:r>
              <a:rPr lang="en-US" altLang="zh-CN" sz="2400" spc="44">
                <a:solidFill>
                  <a:srgbClr val="000000"/>
                </a:solidFill>
                <a:latin typeface="Times New Roman"/>
                <a:cs typeface="Times New Roman"/>
              </a:rPr>
              <a:t> </a:t>
            </a:r>
            <a:r>
              <a:rPr lang="en-US" altLang="zh-CN" sz="2400" spc="85">
                <a:solidFill>
                  <a:srgbClr val="000000"/>
                </a:solidFill>
                <a:latin typeface="Times New Roman"/>
                <a:ea typeface="Times New Roman"/>
              </a:rPr>
              <a:t>của</a:t>
            </a:r>
            <a:r>
              <a:rPr lang="en-US" altLang="zh-CN" sz="2400" spc="50">
                <a:solidFill>
                  <a:srgbClr val="000000"/>
                </a:solidFill>
                <a:latin typeface="Times New Roman"/>
                <a:cs typeface="Times New Roman"/>
              </a:rPr>
              <a:t> </a:t>
            </a:r>
            <a:r>
              <a:rPr lang="en-US" altLang="zh-CN" sz="2400" spc="75">
                <a:solidFill>
                  <a:srgbClr val="000000"/>
                </a:solidFill>
                <a:latin typeface="Times New Roman"/>
                <a:ea typeface="Times New Roman"/>
              </a:rPr>
              <a:t>việc</a:t>
            </a:r>
            <a:r>
              <a:rPr lang="en-US" altLang="zh-CN" sz="2400" spc="44">
                <a:solidFill>
                  <a:srgbClr val="000000"/>
                </a:solidFill>
                <a:latin typeface="Times New Roman"/>
                <a:cs typeface="Times New Roman"/>
              </a:rPr>
              <a:t> </a:t>
            </a:r>
            <a:r>
              <a:rPr lang="en-US" altLang="zh-CN" sz="2400" spc="89">
                <a:solidFill>
                  <a:srgbClr val="000000"/>
                </a:solidFill>
                <a:latin typeface="Times New Roman"/>
                <a:ea typeface="Times New Roman"/>
              </a:rPr>
              <a:t>áp</a:t>
            </a:r>
            <a:r>
              <a:rPr lang="en-US" altLang="zh-CN" sz="2400" spc="44">
                <a:solidFill>
                  <a:srgbClr val="000000"/>
                </a:solidFill>
                <a:latin typeface="Times New Roman"/>
                <a:cs typeface="Times New Roman"/>
              </a:rPr>
              <a:t> </a:t>
            </a:r>
            <a:r>
              <a:rPr lang="en-US" altLang="zh-CN" sz="2400" spc="89">
                <a:solidFill>
                  <a:srgbClr val="000000"/>
                </a:solidFill>
                <a:latin typeface="Times New Roman"/>
                <a:ea typeface="Times New Roman"/>
              </a:rPr>
              <a:t>dụng</a:t>
            </a:r>
            <a:r>
              <a:rPr lang="en-US" altLang="zh-CN" sz="2400" spc="50">
                <a:solidFill>
                  <a:srgbClr val="000000"/>
                </a:solidFill>
                <a:latin typeface="Times New Roman"/>
                <a:cs typeface="Times New Roman"/>
              </a:rPr>
              <a:t> </a:t>
            </a:r>
            <a:r>
              <a:rPr lang="en-US" altLang="zh-CN" sz="2400" spc="94">
                <a:solidFill>
                  <a:srgbClr val="000000"/>
                </a:solidFill>
                <a:latin typeface="Times New Roman"/>
                <a:ea typeface="Times New Roman"/>
              </a:rPr>
              <a:t>hệ</a:t>
            </a:r>
            <a:r>
              <a:rPr lang="en-US" altLang="zh-CN" sz="2400" spc="44">
                <a:solidFill>
                  <a:srgbClr val="000000"/>
                </a:solidFill>
                <a:latin typeface="Times New Roman"/>
                <a:cs typeface="Times New Roman"/>
              </a:rPr>
              <a:t> </a:t>
            </a:r>
            <a:r>
              <a:rPr lang="en-US" altLang="zh-CN" sz="2400" spc="85">
                <a:solidFill>
                  <a:srgbClr val="000000"/>
                </a:solidFill>
                <a:latin typeface="Times New Roman"/>
                <a:ea typeface="Times New Roman"/>
              </a:rPr>
              <a:t>thống</a:t>
            </a:r>
            <a:r>
              <a:rPr lang="en-US" altLang="zh-CN" sz="2400" spc="44">
                <a:solidFill>
                  <a:srgbClr val="000000"/>
                </a:solidFill>
                <a:latin typeface="Times New Roman"/>
                <a:cs typeface="Times New Roman"/>
              </a:rPr>
              <a:t> </a:t>
            </a:r>
            <a:r>
              <a:rPr lang="en-US" altLang="zh-CN" sz="2400" spc="89">
                <a:solidFill>
                  <a:srgbClr val="000000"/>
                </a:solidFill>
                <a:latin typeface="Times New Roman"/>
                <a:ea typeface="Times New Roman"/>
              </a:rPr>
              <a:t>dựa </a:t>
            </a:r>
            <a:r>
              <a:rPr lang="en-US" altLang="zh-CN" sz="2400">
                <a:solidFill>
                  <a:srgbClr val="000000"/>
                </a:solidFill>
                <a:latin typeface="Times New Roman"/>
                <a:ea typeface="Times New Roman"/>
              </a:rPr>
              <a:t>trên</a:t>
            </a:r>
            <a:r>
              <a:rPr lang="en-US" altLang="zh-CN" sz="2400">
                <a:solidFill>
                  <a:srgbClr val="000000"/>
                </a:solidFill>
                <a:latin typeface="Times New Roman"/>
                <a:cs typeface="Times New Roman"/>
              </a:rPr>
              <a:t> </a:t>
            </a:r>
            <a:r>
              <a:rPr lang="en-US" altLang="zh-CN" sz="2400">
                <a:solidFill>
                  <a:srgbClr val="000000"/>
                </a:solidFill>
                <a:latin typeface="Times New Roman"/>
                <a:ea typeface="Times New Roman"/>
              </a:rPr>
              <a:t>máy</a:t>
            </a:r>
            <a:r>
              <a:rPr lang="en-US" altLang="zh-CN" sz="2400" spc="-25">
                <a:solidFill>
                  <a:srgbClr val="000000"/>
                </a:solidFill>
                <a:latin typeface="Times New Roman"/>
                <a:cs typeface="Times New Roman"/>
              </a:rPr>
              <a:t> </a:t>
            </a:r>
            <a:r>
              <a:rPr lang="en-US" altLang="zh-CN" sz="2400">
                <a:solidFill>
                  <a:srgbClr val="000000"/>
                </a:solidFill>
                <a:latin typeface="Times New Roman"/>
                <a:ea typeface="Times New Roman"/>
              </a:rPr>
              <a:t>tính</a:t>
            </a:r>
          </a:p>
          <a:p>
            <a:pPr marL="0" indent="457504"/>
            <a:r>
              <a:rPr lang="en-US" altLang="zh-CN" sz="2400">
                <a:solidFill>
                  <a:srgbClr val="000000"/>
                </a:solidFill>
                <a:latin typeface="Times New Roman"/>
                <a:ea typeface="Times New Roman"/>
              </a:rPr>
              <a:t>–</a:t>
            </a:r>
            <a:r>
              <a:rPr lang="en-US" altLang="zh-CN" sz="2400" spc="110">
                <a:solidFill>
                  <a:srgbClr val="000000"/>
                </a:solidFill>
                <a:latin typeface="Times New Roman"/>
                <a:cs typeface="Times New Roman"/>
              </a:rPr>
              <a:t> </a:t>
            </a:r>
            <a:r>
              <a:rPr lang="en-US" altLang="zh-CN" sz="2400">
                <a:solidFill>
                  <a:srgbClr val="000000"/>
                </a:solidFill>
                <a:latin typeface="Times New Roman"/>
                <a:ea typeface="Times New Roman"/>
              </a:rPr>
              <a:t>Yêu</a:t>
            </a:r>
            <a:r>
              <a:rPr lang="en-US" altLang="zh-CN" sz="2400" spc="114">
                <a:solidFill>
                  <a:srgbClr val="000000"/>
                </a:solidFill>
                <a:latin typeface="Times New Roman"/>
                <a:cs typeface="Times New Roman"/>
              </a:rPr>
              <a:t> </a:t>
            </a:r>
            <a:r>
              <a:rPr lang="en-US" altLang="zh-CN" sz="2400">
                <a:solidFill>
                  <a:srgbClr val="000000"/>
                </a:solidFill>
                <a:latin typeface="Times New Roman"/>
                <a:ea typeface="Times New Roman"/>
              </a:rPr>
              <a:t>cầu</a:t>
            </a:r>
            <a:r>
              <a:rPr lang="en-US" altLang="zh-CN" sz="2400" spc="110">
                <a:solidFill>
                  <a:srgbClr val="000000"/>
                </a:solidFill>
                <a:latin typeface="Times New Roman"/>
                <a:cs typeface="Times New Roman"/>
              </a:rPr>
              <a:t> </a:t>
            </a:r>
            <a:r>
              <a:rPr lang="en-US" altLang="zh-CN" sz="2400">
                <a:solidFill>
                  <a:srgbClr val="000000"/>
                </a:solidFill>
                <a:latin typeface="Times New Roman"/>
                <a:ea typeface="Times New Roman"/>
              </a:rPr>
              <a:t>tương</a:t>
            </a:r>
            <a:r>
              <a:rPr lang="en-US" altLang="zh-CN" sz="2400" spc="114">
                <a:solidFill>
                  <a:srgbClr val="000000"/>
                </a:solidFill>
                <a:latin typeface="Times New Roman"/>
                <a:cs typeface="Times New Roman"/>
              </a:rPr>
              <a:t> </a:t>
            </a:r>
            <a:r>
              <a:rPr lang="en-US" altLang="zh-CN" sz="2400">
                <a:solidFill>
                  <a:srgbClr val="000000"/>
                </a:solidFill>
                <a:latin typeface="Times New Roman"/>
                <a:ea typeface="Times New Roman"/>
              </a:rPr>
              <a:t>thích:</a:t>
            </a:r>
            <a:r>
              <a:rPr lang="en-US" altLang="zh-CN" sz="2400" spc="114">
                <a:solidFill>
                  <a:srgbClr val="000000"/>
                </a:solidFill>
                <a:latin typeface="Times New Roman"/>
                <a:cs typeface="Times New Roman"/>
              </a:rPr>
              <a:t> </a:t>
            </a:r>
            <a:r>
              <a:rPr lang="en-US" altLang="zh-CN" sz="2400">
                <a:solidFill>
                  <a:srgbClr val="000000"/>
                </a:solidFill>
                <a:latin typeface="Times New Roman"/>
                <a:ea typeface="Times New Roman"/>
              </a:rPr>
              <a:t>phụ</a:t>
            </a:r>
            <a:r>
              <a:rPr lang="en-US" altLang="zh-CN" sz="2400" spc="110">
                <a:solidFill>
                  <a:srgbClr val="000000"/>
                </a:solidFill>
                <a:latin typeface="Times New Roman"/>
                <a:cs typeface="Times New Roman"/>
              </a:rPr>
              <a:t> </a:t>
            </a:r>
            <a:r>
              <a:rPr lang="en-US" altLang="zh-CN" sz="2400">
                <a:solidFill>
                  <a:srgbClr val="000000"/>
                </a:solidFill>
                <a:latin typeface="Times New Roman"/>
                <a:ea typeface="Times New Roman"/>
              </a:rPr>
              <a:t>thuộc</a:t>
            </a:r>
            <a:r>
              <a:rPr lang="en-US" altLang="zh-CN" sz="2400" spc="114">
                <a:solidFill>
                  <a:srgbClr val="000000"/>
                </a:solidFill>
                <a:latin typeface="Times New Roman"/>
                <a:cs typeface="Times New Roman"/>
              </a:rPr>
              <a:t> </a:t>
            </a:r>
            <a:r>
              <a:rPr lang="en-US" altLang="zh-CN" sz="2400">
                <a:solidFill>
                  <a:srgbClr val="000000"/>
                </a:solidFill>
                <a:latin typeface="Times New Roman"/>
                <a:ea typeface="Times New Roman"/>
              </a:rPr>
              <a:t>vào</a:t>
            </a:r>
            <a:r>
              <a:rPr lang="en-US" altLang="zh-CN" sz="2400" spc="110">
                <a:solidFill>
                  <a:srgbClr val="000000"/>
                </a:solidFill>
                <a:latin typeface="Times New Roman"/>
                <a:cs typeface="Times New Roman"/>
              </a:rPr>
              <a:t> </a:t>
            </a:r>
            <a:r>
              <a:rPr lang="en-US" altLang="zh-CN" sz="2400">
                <a:solidFill>
                  <a:srgbClr val="000000"/>
                </a:solidFill>
                <a:latin typeface="Times New Roman"/>
                <a:ea typeface="Times New Roman"/>
              </a:rPr>
              <a:t>hệ</a:t>
            </a:r>
            <a:r>
              <a:rPr lang="en-US" altLang="zh-CN" sz="2400" spc="114">
                <a:solidFill>
                  <a:srgbClr val="000000"/>
                </a:solidFill>
                <a:latin typeface="Times New Roman"/>
                <a:cs typeface="Times New Roman"/>
              </a:rPr>
              <a:t> </a:t>
            </a:r>
            <a:r>
              <a:rPr lang="en-US" altLang="zh-CN" sz="2400">
                <a:solidFill>
                  <a:srgbClr val="000000"/>
                </a:solidFill>
                <a:latin typeface="Times New Roman"/>
                <a:ea typeface="Times New Roman"/>
              </a:rPr>
              <a:t>khác</a:t>
            </a:r>
            <a:r>
              <a:rPr lang="en-US" altLang="zh-CN" sz="2400" spc="114">
                <a:solidFill>
                  <a:srgbClr val="000000"/>
                </a:solidFill>
                <a:latin typeface="Times New Roman"/>
                <a:cs typeface="Times New Roman"/>
              </a:rPr>
              <a:t> </a:t>
            </a:r>
            <a:r>
              <a:rPr lang="en-US" altLang="zh-CN" sz="2400">
                <a:solidFill>
                  <a:srgbClr val="000000"/>
                </a:solidFill>
                <a:latin typeface="Times New Roman"/>
                <a:ea typeface="Times New Roman"/>
              </a:rPr>
              <a:t>hay</a:t>
            </a:r>
            <a:r>
              <a:rPr lang="en-US" altLang="zh-CN" sz="2400" spc="110">
                <a:solidFill>
                  <a:srgbClr val="000000"/>
                </a:solidFill>
                <a:latin typeface="Times New Roman"/>
                <a:cs typeface="Times New Roman"/>
              </a:rPr>
              <a:t> </a:t>
            </a:r>
            <a:r>
              <a:rPr lang="en-US" altLang="zh-CN" sz="2400">
                <a:solidFill>
                  <a:srgbClr val="000000"/>
                </a:solidFill>
                <a:latin typeface="Times New Roman"/>
                <a:ea typeface="Times New Roman"/>
              </a:rPr>
              <a:t>tiến</a:t>
            </a:r>
            <a:r>
              <a:rPr lang="en-US" altLang="zh-CN" sz="2400" spc="114">
                <a:solidFill>
                  <a:srgbClr val="000000"/>
                </a:solidFill>
                <a:latin typeface="Times New Roman"/>
                <a:cs typeface="Times New Roman"/>
              </a:rPr>
              <a:t> </a:t>
            </a:r>
            <a:r>
              <a:rPr lang="en-US" altLang="zh-CN" sz="2400">
                <a:solidFill>
                  <a:srgbClr val="000000"/>
                </a:solidFill>
                <a:latin typeface="Times New Roman"/>
                <a:ea typeface="Times New Roman"/>
              </a:rPr>
              <a:t>trình</a:t>
            </a:r>
            <a:r>
              <a:rPr lang="en-US" altLang="zh-CN" sz="2400" spc="110">
                <a:solidFill>
                  <a:srgbClr val="000000"/>
                </a:solidFill>
                <a:latin typeface="Times New Roman"/>
                <a:cs typeface="Times New Roman"/>
              </a:rPr>
              <a:t> </a:t>
            </a:r>
            <a:r>
              <a:rPr lang="en-US" altLang="zh-CN" sz="2400">
                <a:solidFill>
                  <a:srgbClr val="000000"/>
                </a:solidFill>
                <a:latin typeface="Times New Roman"/>
                <a:ea typeface="Times New Roman"/>
              </a:rPr>
              <a:t>tổ </a:t>
            </a:r>
            <a:r>
              <a:rPr lang="en-US" altLang="zh-CN" sz="2400" spc="-5">
                <a:solidFill>
                  <a:srgbClr val="000000"/>
                </a:solidFill>
                <a:latin typeface="Times New Roman"/>
                <a:ea typeface="Times New Roman"/>
              </a:rPr>
              <a:t>ch</a:t>
            </a:r>
            <a:r>
              <a:rPr lang="en-US" altLang="zh-CN" sz="2400">
                <a:solidFill>
                  <a:srgbClr val="000000"/>
                </a:solidFill>
                <a:latin typeface="Times New Roman"/>
                <a:ea typeface="Times New Roman"/>
              </a:rPr>
              <a:t>ức</a:t>
            </a:r>
            <a:endParaRPr lang="en-US" altLang="zh-CN" sz="2400" dirty="0">
              <a:solidFill>
                <a:srgbClr val="000000"/>
              </a:solidFill>
              <a:latin typeface="Times New Roman"/>
              <a:ea typeface="Times New Roman"/>
            </a:endParaRPr>
          </a:p>
        </p:txBody>
      </p:sp>
      <p:sp>
        <p:nvSpPr>
          <p:cNvPr id="2" name="TextBox 77">
            <a:extLst>
              <a:ext uri="{FF2B5EF4-FFF2-40B4-BE49-F238E27FC236}">
                <a16:creationId xmlns:a16="http://schemas.microsoft.com/office/drawing/2014/main" id="{CAAFFD6E-9C4A-C5CB-E533-537B749FE49F}"/>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1235916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420480"/>
            <a:ext cx="8288328" cy="1220334"/>
          </a:xfrm>
          <a:prstGeom prst="rect">
            <a:avLst/>
          </a:prstGeom>
          <a:noFill/>
        </p:spPr>
        <p:txBody>
          <a:bodyPr wrap="square" lIns="0" tIns="0" rIns="0" bIns="0" rtlCol="0">
            <a:spAutoFit/>
          </a:bodyPr>
          <a:lstStyle/>
          <a:p>
            <a:pPr marL="342900" indent="-342900">
              <a:lnSpc>
                <a:spcPct val="120000"/>
              </a:lnSpc>
              <a:buFont typeface="Wingdings" panose="05000000000000000000" pitchFamily="2" charset="2"/>
              <a:buChar char="v"/>
            </a:pPr>
            <a:r>
              <a:rPr lang="en-US" altLang="zh-CN" sz="2400" b="1">
                <a:solidFill>
                  <a:srgbClr val="BF0000"/>
                </a:solidFill>
                <a:latin typeface="Times New Roman"/>
                <a:ea typeface="Times New Roman"/>
              </a:rPr>
              <a:t>Mục tiêu:</a:t>
            </a:r>
          </a:p>
          <a:p>
            <a:pPr marL="342900" indent="-342900">
              <a:lnSpc>
                <a:spcPct val="120000"/>
              </a:lnSpc>
              <a:buFont typeface="Arial" panose="020B0604020202020204" pitchFamily="34" charset="0"/>
              <a:buChar char="•"/>
            </a:pPr>
            <a:r>
              <a:rPr lang="en-US" altLang="zh-CN" sz="2200">
                <a:solidFill>
                  <a:srgbClr val="000000"/>
                </a:solidFill>
                <a:latin typeface="Times New Roman"/>
                <a:ea typeface="Times New Roman"/>
              </a:rPr>
              <a:t>Xác định các dịch vụ mà hệ thống cần cung cấp</a:t>
            </a:r>
          </a:p>
          <a:p>
            <a:pPr marL="342900" indent="-342900">
              <a:lnSpc>
                <a:spcPct val="120000"/>
              </a:lnSpc>
              <a:buFont typeface="Arial" panose="020B0604020202020204" pitchFamily="34" charset="0"/>
              <a:buChar char="•"/>
            </a:pPr>
            <a:r>
              <a:rPr lang="en-US" altLang="zh-CN" sz="2200">
                <a:solidFill>
                  <a:srgbClr val="000000"/>
                </a:solidFill>
                <a:latin typeface="Times New Roman"/>
                <a:ea typeface="Times New Roman"/>
              </a:rPr>
              <a:t>Xác định các ràng buộc mà hệ thống cần tuân thủ</a:t>
            </a: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5. NẮM BẮT YÊU CẦU</a:t>
            </a:r>
            <a:endParaRPr lang="en-US" altLang="zh-CN" sz="2800" b="1" dirty="0">
              <a:solidFill>
                <a:srgbClr val="FEFEFE"/>
              </a:solidFill>
              <a:latin typeface="Times New Roman"/>
              <a:ea typeface="Times New Roman"/>
            </a:endParaRPr>
          </a:p>
        </p:txBody>
      </p:sp>
      <p:sp>
        <p:nvSpPr>
          <p:cNvPr id="11" name="TextBox 165">
            <a:extLst>
              <a:ext uri="{FF2B5EF4-FFF2-40B4-BE49-F238E27FC236}">
                <a16:creationId xmlns:a16="http://schemas.microsoft.com/office/drawing/2014/main" id="{A098789F-795D-F94D-C0B6-938AA903DAD7}"/>
              </a:ext>
            </a:extLst>
          </p:cNvPr>
          <p:cNvSpPr txBox="1"/>
          <p:nvPr/>
        </p:nvSpPr>
        <p:spPr>
          <a:xfrm>
            <a:off x="676046" y="2633651"/>
            <a:ext cx="8288328" cy="3657924"/>
          </a:xfrm>
          <a:prstGeom prst="rect">
            <a:avLst/>
          </a:prstGeom>
          <a:noFill/>
        </p:spPr>
        <p:txBody>
          <a:bodyPr wrap="square" lIns="0" tIns="0" rIns="0" bIns="0" rtlCol="0">
            <a:spAutoFit/>
          </a:bodyPr>
          <a:lstStyle/>
          <a:p>
            <a:pPr marL="342900" indent="-342900">
              <a:lnSpc>
                <a:spcPct val="120000"/>
              </a:lnSpc>
              <a:buFont typeface="Wingdings" panose="05000000000000000000" pitchFamily="2" charset="2"/>
              <a:buChar char="v"/>
            </a:pPr>
            <a:r>
              <a:rPr lang="en-US" altLang="zh-CN" sz="2400" b="1">
                <a:solidFill>
                  <a:srgbClr val="BF0000"/>
                </a:solidFill>
                <a:latin typeface="Times New Roman"/>
                <a:ea typeface="Times New Roman"/>
              </a:rPr>
              <a:t>Phương pháp:</a:t>
            </a:r>
          </a:p>
          <a:p>
            <a:pPr marL="800100" lvl="1" indent="-342900">
              <a:lnSpc>
                <a:spcPct val="120000"/>
              </a:lnSpc>
              <a:buFont typeface="Arial" panose="020B0604020202020204" pitchFamily="34" charset="0"/>
              <a:buChar char="•"/>
            </a:pPr>
            <a:r>
              <a:rPr lang="en-US" altLang="zh-CN" sz="2200">
                <a:solidFill>
                  <a:srgbClr val="000000"/>
                </a:solidFill>
                <a:latin typeface="Times New Roman"/>
                <a:ea typeface="Times New Roman"/>
              </a:rPr>
              <a:t>Phỏng vấn</a:t>
            </a:r>
          </a:p>
          <a:p>
            <a:pPr marL="800100" lvl="1" indent="-342900">
              <a:lnSpc>
                <a:spcPct val="120000"/>
              </a:lnSpc>
              <a:buFont typeface="Arial" panose="020B0604020202020204" pitchFamily="34" charset="0"/>
              <a:buChar char="•"/>
            </a:pPr>
            <a:r>
              <a:rPr lang="en-US" altLang="zh-CN" sz="2200">
                <a:solidFill>
                  <a:srgbClr val="000000"/>
                </a:solidFill>
                <a:latin typeface="Times New Roman"/>
                <a:ea typeface="Times New Roman"/>
              </a:rPr>
              <a:t>Quan sát </a:t>
            </a:r>
          </a:p>
          <a:p>
            <a:pPr marL="800100" lvl="1" indent="-342900">
              <a:lnSpc>
                <a:spcPct val="120000"/>
              </a:lnSpc>
              <a:buFont typeface="Arial" panose="020B0604020202020204" pitchFamily="34" charset="0"/>
              <a:buChar char="•"/>
            </a:pPr>
            <a:r>
              <a:rPr lang="en-US" altLang="zh-CN" sz="2200">
                <a:solidFill>
                  <a:srgbClr val="000000"/>
                </a:solidFill>
                <a:latin typeface="Times New Roman"/>
                <a:ea typeface="Times New Roman"/>
              </a:rPr>
              <a:t>Điều tra bằng bảng hỏi </a:t>
            </a:r>
          </a:p>
          <a:p>
            <a:pPr marL="800100" lvl="1" indent="-342900">
              <a:lnSpc>
                <a:spcPct val="120000"/>
              </a:lnSpc>
              <a:buFont typeface="Arial" panose="020B0604020202020204" pitchFamily="34" charset="0"/>
              <a:buChar char="•"/>
            </a:pPr>
            <a:r>
              <a:rPr lang="en-US" altLang="zh-CN" sz="2200">
                <a:solidFill>
                  <a:srgbClr val="000000"/>
                </a:solidFill>
                <a:latin typeface="Times New Roman"/>
                <a:ea typeface="Times New Roman"/>
              </a:rPr>
              <a:t>Nghiên cứu tài liệu</a:t>
            </a:r>
          </a:p>
          <a:p>
            <a:pPr marL="800100" lvl="1" indent="-342900">
              <a:lnSpc>
                <a:spcPct val="120000"/>
              </a:lnSpc>
              <a:buFont typeface="Arial" panose="020B0604020202020204" pitchFamily="34" charset="0"/>
              <a:buChar char="•"/>
            </a:pPr>
            <a:r>
              <a:rPr lang="en-US" altLang="zh-CN" sz="2200">
                <a:solidFill>
                  <a:srgbClr val="000000"/>
                </a:solidFill>
                <a:latin typeface="Times New Roman"/>
                <a:ea typeface="Times New Roman"/>
              </a:rPr>
              <a:t>Joint Application Design – JAD</a:t>
            </a:r>
          </a:p>
          <a:p>
            <a:pPr marL="800100" lvl="1" indent="-342900">
              <a:lnSpc>
                <a:spcPct val="120000"/>
              </a:lnSpc>
              <a:buFont typeface="Arial" panose="020B0604020202020204" pitchFamily="34" charset="0"/>
              <a:buChar char="•"/>
            </a:pPr>
            <a:r>
              <a:rPr lang="en-US" altLang="zh-CN" sz="2200">
                <a:solidFill>
                  <a:srgbClr val="000000"/>
                </a:solidFill>
                <a:latin typeface="Times New Roman"/>
                <a:ea typeface="Times New Roman"/>
              </a:rPr>
              <a:t>Làm bản mẫu</a:t>
            </a:r>
          </a:p>
          <a:p>
            <a:pPr marL="800100" lvl="1" indent="-342900">
              <a:lnSpc>
                <a:spcPct val="120000"/>
              </a:lnSpc>
              <a:buFont typeface="Arial" panose="020B0604020202020204" pitchFamily="34" charset="0"/>
              <a:buChar char="•"/>
            </a:pPr>
            <a:r>
              <a:rPr lang="en-US" altLang="zh-CN" sz="2200">
                <a:solidFill>
                  <a:srgbClr val="000000"/>
                </a:solidFill>
                <a:latin typeface="Times New Roman"/>
                <a:ea typeface="Times New Roman"/>
              </a:rPr>
              <a:t>Mô hình hóa</a:t>
            </a:r>
          </a:p>
          <a:p>
            <a:pPr lvl="1">
              <a:lnSpc>
                <a:spcPct val="120000"/>
              </a:lnSpc>
            </a:pPr>
            <a:r>
              <a:rPr lang="en-US" altLang="zh-CN" sz="2200" i="1">
                <a:solidFill>
                  <a:srgbClr val="000000"/>
                </a:solidFill>
                <a:latin typeface="Times New Roman"/>
                <a:ea typeface="Times New Roman"/>
              </a:rPr>
              <a:t>(nội dung này sẽ tìm hiểu ở chương sau)</a:t>
            </a:r>
          </a:p>
        </p:txBody>
      </p:sp>
      <p:sp>
        <p:nvSpPr>
          <p:cNvPr id="4" name="TextBox 77">
            <a:extLst>
              <a:ext uri="{FF2B5EF4-FFF2-40B4-BE49-F238E27FC236}">
                <a16:creationId xmlns:a16="http://schemas.microsoft.com/office/drawing/2014/main" id="{F380611F-315B-886D-C825-8AC366734AD7}"/>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2274946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420480"/>
            <a:ext cx="8288328" cy="404534"/>
          </a:xfrm>
          <a:prstGeom prst="rect">
            <a:avLst/>
          </a:prstGeom>
          <a:noFill/>
        </p:spPr>
        <p:txBody>
          <a:bodyPr wrap="square" lIns="0" tIns="0" rIns="0" bIns="0" rtlCol="0">
            <a:spAutoFit/>
          </a:bodyPr>
          <a:lstStyle/>
          <a:p>
            <a:pPr marL="342900" indent="-342900">
              <a:lnSpc>
                <a:spcPct val="120000"/>
              </a:lnSpc>
              <a:buFont typeface="Wingdings" panose="05000000000000000000" pitchFamily="2" charset="2"/>
              <a:buChar char="v"/>
            </a:pPr>
            <a:r>
              <a:rPr lang="en-US" altLang="zh-CN" sz="2400" b="1">
                <a:solidFill>
                  <a:srgbClr val="BF0000"/>
                </a:solidFill>
                <a:latin typeface="Times New Roman"/>
                <a:ea typeface="Times New Roman"/>
              </a:rPr>
              <a:t>Qui trình:</a:t>
            </a:r>
            <a:endParaRPr lang="vi-VN" altLang="zh-CN" sz="2000">
              <a:solidFill>
                <a:srgbClr val="000000"/>
              </a:solidFill>
              <a:latin typeface="Times New Roman"/>
              <a:ea typeface="Times New Roman"/>
            </a:endParaRP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5. NẮM BẮT YÊU CẦU</a:t>
            </a:r>
            <a:endParaRPr lang="en-US" altLang="zh-CN" sz="2800" b="1" dirty="0">
              <a:solidFill>
                <a:srgbClr val="FEFEFE"/>
              </a:solidFill>
              <a:latin typeface="Times New Roman"/>
              <a:ea typeface="Times New Roman"/>
            </a:endParaRPr>
          </a:p>
        </p:txBody>
      </p:sp>
      <p:grpSp>
        <p:nvGrpSpPr>
          <p:cNvPr id="8" name="Group 7">
            <a:extLst>
              <a:ext uri="{FF2B5EF4-FFF2-40B4-BE49-F238E27FC236}">
                <a16:creationId xmlns:a16="http://schemas.microsoft.com/office/drawing/2014/main" id="{4A1B41FA-2453-EF97-599E-51D3DA975A67}"/>
              </a:ext>
            </a:extLst>
          </p:cNvPr>
          <p:cNvGrpSpPr/>
          <p:nvPr/>
        </p:nvGrpSpPr>
        <p:grpSpPr>
          <a:xfrm>
            <a:off x="1575917" y="1992023"/>
            <a:ext cx="6616105" cy="4045522"/>
            <a:chOff x="2218581" y="2716483"/>
            <a:chExt cx="5992165" cy="3445497"/>
          </a:xfrm>
        </p:grpSpPr>
        <p:pic>
          <p:nvPicPr>
            <p:cNvPr id="5" name="Picture 4">
              <a:extLst>
                <a:ext uri="{FF2B5EF4-FFF2-40B4-BE49-F238E27FC236}">
                  <a16:creationId xmlns:a16="http://schemas.microsoft.com/office/drawing/2014/main" id="{8D0F7288-1D8A-3785-33F2-03B0B45FE795}"/>
                </a:ext>
              </a:extLst>
            </p:cNvPr>
            <p:cNvPicPr>
              <a:picLocks noChangeAspect="1"/>
            </p:cNvPicPr>
            <p:nvPr/>
          </p:nvPicPr>
          <p:blipFill rotWithShape="1">
            <a:blip r:embed="rId3"/>
            <a:srcRect l="22165" t="35567" r="24227" b="9633"/>
            <a:stretch/>
          </p:blipFill>
          <p:spPr>
            <a:xfrm>
              <a:off x="2218581" y="2716483"/>
              <a:ext cx="5992165" cy="3445497"/>
            </a:xfrm>
            <a:prstGeom prst="rect">
              <a:avLst/>
            </a:prstGeom>
          </p:spPr>
        </p:pic>
        <p:cxnSp>
          <p:nvCxnSpPr>
            <p:cNvPr id="7" name="Straight Connector 6">
              <a:extLst>
                <a:ext uri="{FF2B5EF4-FFF2-40B4-BE49-F238E27FC236}">
                  <a16:creationId xmlns:a16="http://schemas.microsoft.com/office/drawing/2014/main" id="{19F1548C-F675-89BD-44FE-41F7EC1AE210}"/>
                </a:ext>
              </a:extLst>
            </p:cNvPr>
            <p:cNvCxnSpPr>
              <a:cxnSpLocks/>
            </p:cNvCxnSpPr>
            <p:nvPr/>
          </p:nvCxnSpPr>
          <p:spPr>
            <a:xfrm flipH="1">
              <a:off x="2689607" y="2937933"/>
              <a:ext cx="3795860"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FFEC434-D4E7-FBCD-573C-CE6E151F2D62}"/>
                </a:ext>
              </a:extLst>
            </p:cNvPr>
            <p:cNvCxnSpPr>
              <a:cxnSpLocks/>
            </p:cNvCxnSpPr>
            <p:nvPr/>
          </p:nvCxnSpPr>
          <p:spPr>
            <a:xfrm>
              <a:off x="2689607" y="2937933"/>
              <a:ext cx="0" cy="1187262"/>
            </a:xfrm>
            <a:prstGeom prst="straightConnector1">
              <a:avLst/>
            </a:prstGeom>
            <a:ln w="6350">
              <a:prstDash val="dash"/>
              <a:tailEnd type="triangle"/>
            </a:ln>
          </p:spPr>
          <p:style>
            <a:lnRef idx="2">
              <a:schemeClr val="dk1"/>
            </a:lnRef>
            <a:fillRef idx="0">
              <a:schemeClr val="dk1"/>
            </a:fillRef>
            <a:effectRef idx="1">
              <a:schemeClr val="dk1"/>
            </a:effectRef>
            <a:fontRef idx="minor">
              <a:schemeClr val="tx1"/>
            </a:fontRef>
          </p:style>
        </p:cxnSp>
      </p:grpSp>
      <p:sp>
        <p:nvSpPr>
          <p:cNvPr id="4" name="TextBox 77">
            <a:extLst>
              <a:ext uri="{FF2B5EF4-FFF2-40B4-BE49-F238E27FC236}">
                <a16:creationId xmlns:a16="http://schemas.microsoft.com/office/drawing/2014/main" id="{5DB69B38-7B91-2F1C-93F4-98424E4B3A25}"/>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541153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629678" y="1420480"/>
            <a:ext cx="8288328" cy="3478453"/>
          </a:xfrm>
          <a:prstGeom prst="rect">
            <a:avLst/>
          </a:prstGeom>
          <a:noFill/>
        </p:spPr>
        <p:txBody>
          <a:bodyPr wrap="square" lIns="0" tIns="0" rIns="0" bIns="0" rtlCol="0">
            <a:spAutoFit/>
          </a:bodyPr>
          <a:lstStyle/>
          <a:p>
            <a:pPr marL="0">
              <a:lnSpc>
                <a:spcPct val="120000"/>
              </a:lnSpc>
            </a:pPr>
            <a:r>
              <a:rPr lang="en-US" altLang="zh-CN" sz="2400" b="1">
                <a:solidFill>
                  <a:srgbClr val="BF0000"/>
                </a:solidFill>
                <a:latin typeface="Times New Roman"/>
                <a:ea typeface="Times New Roman"/>
              </a:rPr>
              <a:t>Các hoạt động của phân tích yêu cầu:</a:t>
            </a:r>
          </a:p>
          <a:p>
            <a:pPr marL="0" indent="457504">
              <a:lnSpc>
                <a:spcPct val="100000"/>
              </a:lnSpc>
            </a:pPr>
            <a:endParaRPr lang="en-US" altLang="zh-CN" sz="2000">
              <a:solidFill>
                <a:srgbClr val="000000"/>
              </a:solidFill>
              <a:latin typeface="Times New Roman"/>
              <a:ea typeface="Times New Roman"/>
            </a:endParaRPr>
          </a:p>
          <a:p>
            <a:pPr marL="0" indent="457504">
              <a:lnSpc>
                <a:spcPct val="100000"/>
              </a:lnSpc>
            </a:pPr>
            <a:r>
              <a:rPr lang="vi-VN" altLang="zh-CN" sz="2000">
                <a:solidFill>
                  <a:srgbClr val="000000"/>
                </a:solidFill>
                <a:latin typeface="Times New Roman"/>
                <a:ea typeface="Times New Roman"/>
              </a:rPr>
              <a:t>–</a:t>
            </a:r>
            <a:r>
              <a:rPr lang="vi-VN" altLang="zh-CN" sz="2000" spc="80">
                <a:solidFill>
                  <a:srgbClr val="000000"/>
                </a:solidFill>
                <a:latin typeface="Times New Roman"/>
                <a:cs typeface="Times New Roman"/>
              </a:rPr>
              <a:t> </a:t>
            </a:r>
            <a:r>
              <a:rPr lang="vi-VN" altLang="zh-CN" sz="2000">
                <a:solidFill>
                  <a:srgbClr val="000000"/>
                </a:solidFill>
                <a:latin typeface="Times New Roman"/>
                <a:ea typeface="Times New Roman"/>
              </a:rPr>
              <a:t>Tìm</a:t>
            </a:r>
            <a:r>
              <a:rPr lang="vi-VN" altLang="zh-CN" sz="2000" spc="85">
                <a:solidFill>
                  <a:srgbClr val="000000"/>
                </a:solidFill>
                <a:latin typeface="Times New Roman"/>
                <a:cs typeface="Times New Roman"/>
              </a:rPr>
              <a:t> </a:t>
            </a:r>
            <a:r>
              <a:rPr lang="vi-VN" altLang="zh-CN" sz="2000">
                <a:solidFill>
                  <a:srgbClr val="000000"/>
                </a:solidFill>
                <a:latin typeface="Times New Roman"/>
                <a:ea typeface="Times New Roman"/>
              </a:rPr>
              <a:t>hiểu</a:t>
            </a:r>
            <a:r>
              <a:rPr lang="vi-VN" altLang="zh-CN" sz="2000" spc="80">
                <a:solidFill>
                  <a:srgbClr val="000000"/>
                </a:solidFill>
                <a:latin typeface="Times New Roman"/>
                <a:cs typeface="Times New Roman"/>
              </a:rPr>
              <a:t> </a:t>
            </a:r>
            <a:r>
              <a:rPr lang="vi-VN" altLang="zh-CN" sz="2000">
                <a:solidFill>
                  <a:srgbClr val="000000"/>
                </a:solidFill>
                <a:latin typeface="Times New Roman"/>
                <a:ea typeface="Times New Roman"/>
              </a:rPr>
              <a:t>miền</a:t>
            </a:r>
            <a:r>
              <a:rPr lang="vi-VN" altLang="zh-CN" sz="2000" spc="85">
                <a:solidFill>
                  <a:srgbClr val="000000"/>
                </a:solidFill>
                <a:latin typeface="Times New Roman"/>
                <a:cs typeface="Times New Roman"/>
              </a:rPr>
              <a:t> </a:t>
            </a:r>
            <a:r>
              <a:rPr lang="vi-VN" altLang="zh-CN" sz="2000">
                <a:solidFill>
                  <a:srgbClr val="000000"/>
                </a:solidFill>
                <a:latin typeface="Times New Roman"/>
                <a:ea typeface="Times New Roman"/>
              </a:rPr>
              <a:t>ứng</a:t>
            </a:r>
            <a:r>
              <a:rPr lang="vi-VN" altLang="zh-CN" sz="2000" spc="80">
                <a:solidFill>
                  <a:srgbClr val="000000"/>
                </a:solidFill>
                <a:latin typeface="Times New Roman"/>
                <a:cs typeface="Times New Roman"/>
              </a:rPr>
              <a:t> </a:t>
            </a:r>
            <a:r>
              <a:rPr lang="vi-VN" altLang="zh-CN" sz="2000">
                <a:solidFill>
                  <a:srgbClr val="000000"/>
                </a:solidFill>
                <a:latin typeface="Times New Roman"/>
                <a:ea typeface="Times New Roman"/>
              </a:rPr>
              <a:t>dụng</a:t>
            </a:r>
          </a:p>
          <a:p>
            <a:pPr>
              <a:lnSpc>
                <a:spcPts val="1435"/>
              </a:lnSpc>
            </a:pPr>
            <a:endParaRPr lang="vi-VN" sz="2400"/>
          </a:p>
          <a:p>
            <a:pPr marL="0" indent="457504">
              <a:lnSpc>
                <a:spcPct val="100000"/>
              </a:lnSpc>
            </a:pPr>
            <a:r>
              <a:rPr lang="vi-VN" altLang="zh-CN" sz="2000">
                <a:solidFill>
                  <a:srgbClr val="000000"/>
                </a:solidFill>
                <a:latin typeface="Times New Roman"/>
                <a:ea typeface="Times New Roman"/>
              </a:rPr>
              <a:t>–</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Phát</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hiện,</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thu</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thập</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yêu</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cầu</a:t>
            </a:r>
          </a:p>
          <a:p>
            <a:pPr>
              <a:lnSpc>
                <a:spcPts val="1439"/>
              </a:lnSpc>
            </a:pPr>
            <a:endParaRPr lang="vi-VN" sz="2400"/>
          </a:p>
          <a:p>
            <a:pPr marL="0" indent="457504">
              <a:lnSpc>
                <a:spcPct val="100000"/>
              </a:lnSpc>
            </a:pPr>
            <a:r>
              <a:rPr lang="vi-VN" altLang="zh-CN" sz="2000">
                <a:solidFill>
                  <a:srgbClr val="000000"/>
                </a:solidFill>
                <a:latin typeface="Times New Roman"/>
                <a:ea typeface="Times New Roman"/>
              </a:rPr>
              <a:t>–</a:t>
            </a:r>
            <a:r>
              <a:rPr lang="vi-VN" altLang="zh-CN" sz="2000" spc="110">
                <a:solidFill>
                  <a:srgbClr val="000000"/>
                </a:solidFill>
                <a:latin typeface="Times New Roman"/>
                <a:cs typeface="Times New Roman"/>
              </a:rPr>
              <a:t> </a:t>
            </a:r>
            <a:r>
              <a:rPr lang="vi-VN" altLang="zh-CN" sz="2000">
                <a:solidFill>
                  <a:srgbClr val="000000"/>
                </a:solidFill>
                <a:latin typeface="Times New Roman"/>
                <a:ea typeface="Times New Roman"/>
              </a:rPr>
              <a:t>Phân</a:t>
            </a:r>
            <a:r>
              <a:rPr lang="vi-VN" altLang="zh-CN" sz="2000" spc="110">
                <a:solidFill>
                  <a:srgbClr val="000000"/>
                </a:solidFill>
                <a:latin typeface="Times New Roman"/>
                <a:cs typeface="Times New Roman"/>
              </a:rPr>
              <a:t> </a:t>
            </a:r>
            <a:r>
              <a:rPr lang="vi-VN" altLang="zh-CN" sz="2000">
                <a:solidFill>
                  <a:srgbClr val="000000"/>
                </a:solidFill>
                <a:latin typeface="Times New Roman"/>
                <a:ea typeface="Times New Roman"/>
              </a:rPr>
              <a:t>loại</a:t>
            </a:r>
            <a:r>
              <a:rPr lang="vi-VN" altLang="zh-CN" sz="2000" spc="110">
                <a:solidFill>
                  <a:srgbClr val="000000"/>
                </a:solidFill>
                <a:latin typeface="Times New Roman"/>
                <a:cs typeface="Times New Roman"/>
              </a:rPr>
              <a:t> </a:t>
            </a:r>
            <a:r>
              <a:rPr lang="vi-VN" altLang="zh-CN" sz="2000">
                <a:solidFill>
                  <a:srgbClr val="000000"/>
                </a:solidFill>
                <a:latin typeface="Times New Roman"/>
                <a:ea typeface="Times New Roman"/>
              </a:rPr>
              <a:t>yêu</a:t>
            </a:r>
            <a:r>
              <a:rPr lang="vi-VN" altLang="zh-CN" sz="2000" spc="114">
                <a:solidFill>
                  <a:srgbClr val="000000"/>
                </a:solidFill>
                <a:latin typeface="Times New Roman"/>
                <a:cs typeface="Times New Roman"/>
              </a:rPr>
              <a:t> </a:t>
            </a:r>
            <a:r>
              <a:rPr lang="vi-VN" altLang="zh-CN" sz="2000">
                <a:solidFill>
                  <a:srgbClr val="000000"/>
                </a:solidFill>
                <a:latin typeface="Times New Roman"/>
                <a:ea typeface="Times New Roman"/>
              </a:rPr>
              <a:t>cầu</a:t>
            </a:r>
          </a:p>
          <a:p>
            <a:pPr>
              <a:lnSpc>
                <a:spcPts val="1435"/>
              </a:lnSpc>
            </a:pPr>
            <a:endParaRPr lang="vi-VN" sz="2400"/>
          </a:p>
          <a:p>
            <a:pPr marL="0" indent="457504">
              <a:lnSpc>
                <a:spcPct val="100000"/>
              </a:lnSpc>
            </a:pPr>
            <a:r>
              <a:rPr lang="vi-VN" altLang="zh-CN" sz="2000">
                <a:solidFill>
                  <a:srgbClr val="000000"/>
                </a:solidFill>
                <a:latin typeface="Times New Roman"/>
                <a:ea typeface="Times New Roman"/>
              </a:rPr>
              <a:t>–</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Giải</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quyết</a:t>
            </a:r>
            <a:r>
              <a:rPr lang="vi-VN" altLang="zh-CN" sz="2000" spc="75">
                <a:solidFill>
                  <a:srgbClr val="000000"/>
                </a:solidFill>
                <a:latin typeface="Times New Roman"/>
                <a:cs typeface="Times New Roman"/>
              </a:rPr>
              <a:t> </a:t>
            </a:r>
            <a:r>
              <a:rPr lang="vi-VN" altLang="zh-CN" sz="2000">
                <a:solidFill>
                  <a:srgbClr val="000000"/>
                </a:solidFill>
                <a:latin typeface="Times New Roman"/>
                <a:ea typeface="Times New Roman"/>
              </a:rPr>
              <a:t>xung</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đột</a:t>
            </a:r>
            <a:r>
              <a:rPr lang="vi-VN" altLang="zh-CN" sz="2000" spc="75">
                <a:solidFill>
                  <a:srgbClr val="000000"/>
                </a:solidFill>
                <a:latin typeface="Times New Roman"/>
                <a:cs typeface="Times New Roman"/>
              </a:rPr>
              <a:t> </a:t>
            </a:r>
            <a:r>
              <a:rPr lang="vi-VN" altLang="zh-CN" sz="2000">
                <a:solidFill>
                  <a:srgbClr val="000000"/>
                </a:solidFill>
                <a:latin typeface="Times New Roman"/>
                <a:ea typeface="Times New Roman"/>
              </a:rPr>
              <a:t>(nếu</a:t>
            </a:r>
            <a:r>
              <a:rPr lang="vi-VN" altLang="zh-CN" sz="2000" spc="69">
                <a:solidFill>
                  <a:srgbClr val="000000"/>
                </a:solidFill>
                <a:latin typeface="Times New Roman"/>
                <a:cs typeface="Times New Roman"/>
              </a:rPr>
              <a:t> </a:t>
            </a:r>
            <a:r>
              <a:rPr lang="vi-VN" altLang="zh-CN" sz="2000">
                <a:solidFill>
                  <a:srgbClr val="000000"/>
                </a:solidFill>
                <a:latin typeface="Times New Roman"/>
                <a:ea typeface="Times New Roman"/>
              </a:rPr>
              <a:t>có)</a:t>
            </a:r>
          </a:p>
          <a:p>
            <a:pPr>
              <a:lnSpc>
                <a:spcPts val="719"/>
              </a:lnSpc>
            </a:pPr>
            <a:endParaRPr lang="vi-VN" sz="2400"/>
          </a:p>
          <a:p>
            <a:pPr marL="457504" hangingPunct="0">
              <a:lnSpc>
                <a:spcPct val="150000"/>
              </a:lnSpc>
            </a:pPr>
            <a:r>
              <a:rPr lang="vi-VN" altLang="zh-CN" sz="2000">
                <a:solidFill>
                  <a:srgbClr val="000000"/>
                </a:solidFill>
                <a:latin typeface="Times New Roman"/>
                <a:ea typeface="Times New Roman"/>
              </a:rPr>
              <a:t>–</a:t>
            </a:r>
            <a:r>
              <a:rPr lang="vi-VN" altLang="zh-CN" sz="2000" spc="40">
                <a:solidFill>
                  <a:srgbClr val="000000"/>
                </a:solidFill>
                <a:latin typeface="Times New Roman"/>
                <a:cs typeface="Times New Roman"/>
              </a:rPr>
              <a:t> </a:t>
            </a:r>
            <a:r>
              <a:rPr lang="vi-VN" altLang="zh-CN" sz="2000">
                <a:solidFill>
                  <a:srgbClr val="000000"/>
                </a:solidFill>
                <a:latin typeface="Times New Roman"/>
                <a:ea typeface="Times New Roman"/>
              </a:rPr>
              <a:t>Sắp</a:t>
            </a:r>
            <a:r>
              <a:rPr lang="vi-VN" altLang="zh-CN" sz="2000" spc="40">
                <a:solidFill>
                  <a:srgbClr val="000000"/>
                </a:solidFill>
                <a:latin typeface="Times New Roman"/>
                <a:cs typeface="Times New Roman"/>
              </a:rPr>
              <a:t> </a:t>
            </a:r>
            <a:r>
              <a:rPr lang="vi-VN" altLang="zh-CN" sz="2000">
                <a:solidFill>
                  <a:srgbClr val="000000"/>
                </a:solidFill>
                <a:latin typeface="Times New Roman"/>
                <a:ea typeface="Times New Roman"/>
              </a:rPr>
              <a:t>xếp</a:t>
            </a:r>
            <a:r>
              <a:rPr lang="vi-VN" altLang="zh-CN" sz="2000" spc="44">
                <a:solidFill>
                  <a:srgbClr val="000000"/>
                </a:solidFill>
                <a:latin typeface="Times New Roman"/>
                <a:cs typeface="Times New Roman"/>
              </a:rPr>
              <a:t> </a:t>
            </a:r>
            <a:r>
              <a:rPr lang="vi-VN" altLang="zh-CN" sz="2000">
                <a:solidFill>
                  <a:srgbClr val="000000"/>
                </a:solidFill>
                <a:latin typeface="Times New Roman"/>
                <a:ea typeface="Times New Roman"/>
              </a:rPr>
              <a:t>thứ</a:t>
            </a:r>
            <a:r>
              <a:rPr lang="vi-VN" altLang="zh-CN" sz="2000" spc="40">
                <a:solidFill>
                  <a:srgbClr val="000000"/>
                </a:solidFill>
                <a:latin typeface="Times New Roman"/>
                <a:cs typeface="Times New Roman"/>
              </a:rPr>
              <a:t> </a:t>
            </a:r>
            <a:r>
              <a:rPr lang="vi-VN" altLang="zh-CN" sz="2000">
                <a:solidFill>
                  <a:srgbClr val="000000"/>
                </a:solidFill>
                <a:latin typeface="Times New Roman"/>
                <a:ea typeface="Times New Roman"/>
              </a:rPr>
              <a:t>tự</a:t>
            </a:r>
            <a:r>
              <a:rPr lang="vi-VN" altLang="zh-CN" sz="2000" spc="44">
                <a:solidFill>
                  <a:srgbClr val="000000"/>
                </a:solidFill>
                <a:latin typeface="Times New Roman"/>
                <a:cs typeface="Times New Roman"/>
              </a:rPr>
              <a:t> </a:t>
            </a:r>
            <a:r>
              <a:rPr lang="vi-VN" altLang="zh-CN" sz="2000">
                <a:solidFill>
                  <a:srgbClr val="000000"/>
                </a:solidFill>
                <a:latin typeface="Times New Roman"/>
                <a:ea typeface="Times New Roman"/>
              </a:rPr>
              <a:t>ưu</a:t>
            </a:r>
            <a:r>
              <a:rPr lang="vi-VN" altLang="zh-CN" sz="2000" spc="40">
                <a:solidFill>
                  <a:srgbClr val="000000"/>
                </a:solidFill>
                <a:latin typeface="Times New Roman"/>
                <a:cs typeface="Times New Roman"/>
              </a:rPr>
              <a:t> </a:t>
            </a:r>
            <a:r>
              <a:rPr lang="vi-VN" altLang="zh-CN" sz="2000">
                <a:solidFill>
                  <a:srgbClr val="000000"/>
                </a:solidFill>
                <a:latin typeface="Times New Roman"/>
                <a:ea typeface="Times New Roman"/>
              </a:rPr>
              <a:t>tiên</a:t>
            </a:r>
            <a:r>
              <a:rPr lang="vi-VN" altLang="zh-CN" sz="2000" spc="40">
                <a:solidFill>
                  <a:srgbClr val="000000"/>
                </a:solidFill>
                <a:latin typeface="Times New Roman"/>
                <a:cs typeface="Times New Roman"/>
              </a:rPr>
              <a:t> </a:t>
            </a:r>
            <a:r>
              <a:rPr lang="vi-VN" altLang="zh-CN" sz="2000">
                <a:solidFill>
                  <a:srgbClr val="000000"/>
                </a:solidFill>
                <a:latin typeface="Times New Roman"/>
                <a:ea typeface="Times New Roman"/>
              </a:rPr>
              <a:t>các</a:t>
            </a:r>
            <a:r>
              <a:rPr lang="vi-VN" altLang="zh-CN" sz="2000" spc="44">
                <a:solidFill>
                  <a:srgbClr val="000000"/>
                </a:solidFill>
                <a:latin typeface="Times New Roman"/>
                <a:cs typeface="Times New Roman"/>
              </a:rPr>
              <a:t> </a:t>
            </a:r>
            <a:r>
              <a:rPr lang="vi-VN" altLang="zh-CN" sz="2000">
                <a:solidFill>
                  <a:srgbClr val="000000"/>
                </a:solidFill>
                <a:latin typeface="Times New Roman"/>
                <a:ea typeface="Times New Roman"/>
              </a:rPr>
              <a:t>yêu</a:t>
            </a:r>
            <a:r>
              <a:rPr lang="vi-VN" altLang="zh-CN" sz="2000" spc="40">
                <a:solidFill>
                  <a:srgbClr val="000000"/>
                </a:solidFill>
                <a:latin typeface="Times New Roman"/>
                <a:cs typeface="Times New Roman"/>
              </a:rPr>
              <a:t> </a:t>
            </a:r>
            <a:r>
              <a:rPr lang="vi-VN" altLang="zh-CN" sz="2000">
                <a:solidFill>
                  <a:srgbClr val="000000"/>
                </a:solidFill>
                <a:latin typeface="Times New Roman"/>
                <a:ea typeface="Times New Roman"/>
              </a:rPr>
              <a:t>cầu</a:t>
            </a:r>
            <a:r>
              <a:rPr lang="vi-VN" altLang="zh-CN" sz="2000">
                <a:solidFill>
                  <a:srgbClr val="000000"/>
                </a:solidFill>
                <a:latin typeface="Times New Roman"/>
                <a:cs typeface="Times New Roman"/>
              </a:rPr>
              <a:t> </a:t>
            </a:r>
            <a:br>
              <a:rPr lang="vi-VN" sz="2400"/>
            </a:br>
            <a:r>
              <a:rPr lang="vi-VN" altLang="zh-CN" sz="2000">
                <a:solidFill>
                  <a:srgbClr val="000000"/>
                </a:solidFill>
                <a:latin typeface="Times New Roman"/>
                <a:ea typeface="Times New Roman"/>
              </a:rPr>
              <a:t>–</a:t>
            </a:r>
            <a:r>
              <a:rPr lang="vi-VN" altLang="zh-CN" sz="2000" spc="110">
                <a:solidFill>
                  <a:srgbClr val="000000"/>
                </a:solidFill>
                <a:latin typeface="Times New Roman"/>
                <a:cs typeface="Times New Roman"/>
              </a:rPr>
              <a:t> </a:t>
            </a:r>
            <a:r>
              <a:rPr lang="vi-VN" altLang="zh-CN" sz="2000">
                <a:solidFill>
                  <a:srgbClr val="000000"/>
                </a:solidFill>
                <a:latin typeface="Times New Roman"/>
                <a:ea typeface="Times New Roman"/>
              </a:rPr>
              <a:t>Xác</a:t>
            </a:r>
            <a:r>
              <a:rPr lang="vi-VN" altLang="zh-CN" sz="2000" spc="114">
                <a:solidFill>
                  <a:srgbClr val="000000"/>
                </a:solidFill>
                <a:latin typeface="Times New Roman"/>
                <a:cs typeface="Times New Roman"/>
              </a:rPr>
              <a:t> </a:t>
            </a:r>
            <a:r>
              <a:rPr lang="vi-VN" altLang="zh-CN" sz="2000">
                <a:solidFill>
                  <a:srgbClr val="000000"/>
                </a:solidFill>
                <a:latin typeface="Times New Roman"/>
                <a:ea typeface="Times New Roman"/>
              </a:rPr>
              <a:t>định</a:t>
            </a:r>
            <a:r>
              <a:rPr lang="vi-VN" altLang="zh-CN" sz="2000" spc="110">
                <a:solidFill>
                  <a:srgbClr val="000000"/>
                </a:solidFill>
                <a:latin typeface="Times New Roman"/>
                <a:cs typeface="Times New Roman"/>
              </a:rPr>
              <a:t> </a:t>
            </a:r>
            <a:r>
              <a:rPr lang="vi-VN" altLang="zh-CN" sz="2000">
                <a:solidFill>
                  <a:srgbClr val="000000"/>
                </a:solidFill>
                <a:latin typeface="Times New Roman"/>
                <a:ea typeface="Times New Roman"/>
              </a:rPr>
              <a:t>yêu</a:t>
            </a:r>
            <a:r>
              <a:rPr lang="vi-VN" altLang="zh-CN" sz="2000" spc="114">
                <a:solidFill>
                  <a:srgbClr val="000000"/>
                </a:solidFill>
                <a:latin typeface="Times New Roman"/>
                <a:cs typeface="Times New Roman"/>
              </a:rPr>
              <a:t> </a:t>
            </a:r>
            <a:r>
              <a:rPr lang="vi-VN" altLang="zh-CN" sz="2000">
                <a:solidFill>
                  <a:srgbClr val="000000"/>
                </a:solidFill>
                <a:latin typeface="Times New Roman"/>
                <a:ea typeface="Times New Roman"/>
              </a:rPr>
              <a:t>cầu</a:t>
            </a:r>
            <a:endParaRPr lang="vi-VN" altLang="zh-CN" sz="2000" dirty="0">
              <a:solidFill>
                <a:srgbClr val="000000"/>
              </a:solidFill>
              <a:latin typeface="Times New Roman"/>
              <a:ea typeface="Times New Roman"/>
            </a:endParaRP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5. NẮM BẮT YÊU CẦU</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A6E1ACC8-AFA2-F0EF-C5E6-443B1B2C594C}"/>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3435513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534710" y="1518461"/>
            <a:ext cx="8288328" cy="4001095"/>
          </a:xfrm>
          <a:prstGeom prst="rect">
            <a:avLst/>
          </a:prstGeom>
          <a:noFill/>
        </p:spPr>
        <p:txBody>
          <a:bodyPr wrap="square" lIns="0" tIns="0" rIns="0" bIns="0" rtlCol="0">
            <a:spAutoFit/>
          </a:bodyPr>
          <a:lstStyle/>
          <a:p>
            <a:pPr marL="342900" indent="-342900">
              <a:lnSpc>
                <a:spcPct val="100000"/>
              </a:lnSpc>
              <a:spcBef>
                <a:spcPts val="1200"/>
              </a:spcBef>
              <a:spcAft>
                <a:spcPts val="600"/>
              </a:spcAft>
              <a:buFont typeface="Wingdings" panose="05000000000000000000" pitchFamily="2" charset="2"/>
              <a:buChar char="ü"/>
            </a:pP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Thông tin phải phù hợp: phù hợp với nhu cầu thông tin, với công việc cần giải quyết, có tính hợp pháp, có giá trị sử dụng.</a:t>
            </a:r>
          </a:p>
          <a:p>
            <a:pPr marL="342900" indent="-342900">
              <a:lnSpc>
                <a:spcPct val="100000"/>
              </a:lnSpc>
              <a:spcBef>
                <a:spcPts val="1200"/>
              </a:spcBef>
              <a:spcAft>
                <a:spcPts val="600"/>
              </a:spcAft>
              <a:buFont typeface="Wingdings" panose="05000000000000000000" pitchFamily="2" charset="2"/>
              <a:buChar char="ü"/>
            </a:pP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Thông tin phải chính xác: Thông tin phải phản ánh đúng bản chất của đối tượng, được cung cấp bởi những chủ thể đáng tin cậy, đã được kiểm chứng hoặc có cơ sở để tiến hành kiểm chứng.</a:t>
            </a:r>
          </a:p>
          <a:p>
            <a:pPr marL="342900" indent="-342900">
              <a:lnSpc>
                <a:spcPct val="100000"/>
              </a:lnSpc>
              <a:spcBef>
                <a:spcPts val="1200"/>
              </a:spcBef>
              <a:spcAft>
                <a:spcPts val="600"/>
              </a:spcAft>
              <a:buFont typeface="Wingdings" panose="05000000000000000000" pitchFamily="2" charset="2"/>
              <a:buChar char="ü"/>
            </a:pP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Thông  tin phải  đầy  đủ:  phải  phản  ánh được các mặt, các</a:t>
            </a:r>
            <a:r>
              <a:rPr lang="en-US" altLang="zh-CN" sz="20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phương diện của đối tượng, giúp nhận diện đúng vấn đề.</a:t>
            </a:r>
            <a:endParaRPr lang="en-US" altLang="zh-CN" sz="200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00" indent="-342900">
              <a:spcBef>
                <a:spcPts val="1200"/>
              </a:spcBef>
              <a:spcAft>
                <a:spcPts val="600"/>
              </a:spcAft>
              <a:buFont typeface="Wingdings" panose="05000000000000000000" pitchFamily="2" charset="2"/>
              <a:buChar char="ü"/>
            </a:pP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Thông tin phải kịp thời: có tính mới, phản ánh đối tượng ở thời</a:t>
            </a:r>
            <a:r>
              <a:rPr lang="en-US" altLang="zh-CN" sz="20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điểm hiện tại, không phải là những thông tin cũ, thông tin đã lạc hậu.</a:t>
            </a:r>
          </a:p>
          <a:p>
            <a:pPr marL="342900" indent="-342900">
              <a:lnSpc>
                <a:spcPct val="100000"/>
              </a:lnSpc>
              <a:spcBef>
                <a:spcPts val="1200"/>
              </a:spcBef>
              <a:spcAft>
                <a:spcPts val="600"/>
              </a:spcAft>
              <a:buFont typeface="Wingdings" panose="05000000000000000000" pitchFamily="2" charset="2"/>
              <a:buChar char="ü"/>
            </a:pPr>
            <a:endPar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6. YÊU CẦU ĐỐI VỚI THÔNG TIN THU THẬP</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E1767FCA-DCD2-3303-01B1-632490BBD823}"/>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698363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a:off x="0" y="0"/>
            <a:ext cx="9144000" cy="6858000"/>
          </a:xfrm>
          <a:prstGeom prst="rect">
            <a:avLst/>
          </a:prstGeom>
        </p:spPr>
      </p:pic>
      <p:sp>
        <p:nvSpPr>
          <p:cNvPr id="2" name="TextBox 165"/>
          <p:cNvSpPr txBox="1"/>
          <p:nvPr/>
        </p:nvSpPr>
        <p:spPr>
          <a:xfrm>
            <a:off x="534710" y="1518461"/>
            <a:ext cx="8288328" cy="3231654"/>
          </a:xfrm>
          <a:prstGeom prst="rect">
            <a:avLst/>
          </a:prstGeom>
          <a:noFill/>
        </p:spPr>
        <p:txBody>
          <a:bodyPr wrap="square" lIns="0" tIns="0" rIns="0" bIns="0" rtlCol="0">
            <a:spAutoFit/>
          </a:bodyPr>
          <a:lstStyle/>
          <a:p>
            <a:pPr marL="342900" indent="-342900" algn="just">
              <a:lnSpc>
                <a:spcPct val="100000"/>
              </a:lnSpc>
              <a:spcBef>
                <a:spcPts val="1200"/>
              </a:spcBef>
              <a:spcAft>
                <a:spcPts val="600"/>
              </a:spcAft>
              <a:buFont typeface="Wingdings" panose="05000000000000000000" pitchFamily="2" charset="2"/>
              <a:buChar char="ü"/>
            </a:pP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Thông tin phải có tính hệ thống và tổng hợp: phải phản ánh</a:t>
            </a:r>
            <a:r>
              <a:rPr lang="en-US" altLang="zh-CN" sz="20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đúng về đối tượng, sự vật, sự việc liên quan.</a:t>
            </a:r>
          </a:p>
          <a:p>
            <a:pPr marL="342900" indent="-342900" algn="just">
              <a:lnSpc>
                <a:spcPct val="100000"/>
              </a:lnSpc>
              <a:spcBef>
                <a:spcPts val="1200"/>
              </a:spcBef>
              <a:spcAft>
                <a:spcPts val="600"/>
              </a:spcAft>
              <a:buFont typeface="Wingdings" panose="05000000000000000000" pitchFamily="2" charset="2"/>
              <a:buChar char="ü"/>
            </a:pP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Thông tin đơn giản dễ hiểu: có thể dễ dàng sử dụng, phục vụ</a:t>
            </a:r>
            <a:r>
              <a:rPr lang="en-US" altLang="zh-CN" sz="20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cho yêu cầu công việc.</a:t>
            </a:r>
          </a:p>
          <a:p>
            <a:pPr marL="342900" indent="-342900" algn="just">
              <a:lnSpc>
                <a:spcPct val="100000"/>
              </a:lnSpc>
              <a:spcBef>
                <a:spcPts val="1200"/>
              </a:spcBef>
              <a:spcAft>
                <a:spcPts val="600"/>
              </a:spcAft>
              <a:buFont typeface="Wingdings" panose="05000000000000000000" pitchFamily="2" charset="2"/>
              <a:buChar char="ü"/>
            </a:pP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Thông tin phải đảm bảo yêu cầu bí mật: Trong một số trường hợp thông tin thu thập được phải bảo đảm tính bí mật, sử dụng trong phạm vi quy định</a:t>
            </a:r>
            <a:r>
              <a:rPr lang="en-US" altLang="zh-CN" sz="2000">
                <a:solidFill>
                  <a:srgbClr val="000000"/>
                </a:solidFill>
                <a:latin typeface="Tahoma" panose="020B0604030504040204" pitchFamily="34" charset="0"/>
                <a:ea typeface="Tahoma" panose="020B0604030504040204" pitchFamily="34" charset="0"/>
                <a:cs typeface="Tahoma" panose="020B0604030504040204" pitchFamily="34" charset="0"/>
              </a:rPr>
              <a:t>.</a:t>
            </a: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altLang="zh-CN" sz="2000">
                <a:solidFill>
                  <a:srgbClr val="000000"/>
                </a:solidFill>
                <a:latin typeface="Tahoma" panose="020B0604030504040204" pitchFamily="34" charset="0"/>
                <a:ea typeface="Tahoma" panose="020B0604030504040204" pitchFamily="34" charset="0"/>
                <a:cs typeface="Tahoma" panose="020B0604030504040204" pitchFamily="34" charset="0"/>
              </a:rPr>
              <a:t>V</a:t>
            </a:r>
            <a:r>
              <a:rPr lang="vi-VN" altLang="zh-CN" sz="2000">
                <a:solidFill>
                  <a:srgbClr val="000000"/>
                </a:solidFill>
                <a:latin typeface="Tahoma" panose="020B0604030504040204" pitchFamily="34" charset="0"/>
                <a:ea typeface="Tahoma" panose="020B0604030504040204" pitchFamily="34" charset="0"/>
                <a:cs typeface="Tahoma" panose="020B0604030504040204" pitchFamily="34" charset="0"/>
              </a:rPr>
              <a:t>í dụ các thông tin về bí quyết công nghệ, các thông tin chưa được phép công bố trên diện rộng, các thông tin theo quy định là bí mật nhà nước.</a:t>
            </a:r>
          </a:p>
        </p:txBody>
      </p:sp>
      <p:sp>
        <p:nvSpPr>
          <p:cNvPr id="3" name="TextBox 149">
            <a:extLst>
              <a:ext uri="{FF2B5EF4-FFF2-40B4-BE49-F238E27FC236}">
                <a16:creationId xmlns:a16="http://schemas.microsoft.com/office/drawing/2014/main" id="{C3486649-3A62-C8C7-12C9-794B7EA8188B}"/>
              </a:ext>
            </a:extLst>
          </p:cNvPr>
          <p:cNvSpPr txBox="1"/>
          <p:nvPr/>
        </p:nvSpPr>
        <p:spPr>
          <a:xfrm>
            <a:off x="676046" y="543787"/>
            <a:ext cx="8146992" cy="430887"/>
          </a:xfrm>
          <a:prstGeom prst="rect">
            <a:avLst/>
          </a:prstGeom>
          <a:noFill/>
        </p:spPr>
        <p:txBody>
          <a:bodyPr wrap="square" lIns="0" tIns="0" rIns="0" bIns="0" rtlCol="0">
            <a:spAutoFit/>
          </a:bodyPr>
          <a:lstStyle/>
          <a:p>
            <a:pPr marL="0">
              <a:lnSpc>
                <a:spcPct val="100000"/>
              </a:lnSpc>
            </a:pPr>
            <a:r>
              <a:rPr lang="en-US" altLang="zh-CN" sz="2800" b="1">
                <a:solidFill>
                  <a:srgbClr val="FEFEFE"/>
                </a:solidFill>
                <a:latin typeface="Times New Roman"/>
                <a:ea typeface="Times New Roman"/>
              </a:rPr>
              <a:t>6. YÊU CẦU ĐỐI VỚI THÔNG TIN THU THẬP</a:t>
            </a:r>
            <a:endParaRPr lang="en-US" altLang="zh-CN" sz="2800" b="1" dirty="0">
              <a:solidFill>
                <a:srgbClr val="FEFEFE"/>
              </a:solidFill>
              <a:latin typeface="Times New Roman"/>
              <a:ea typeface="Times New Roman"/>
            </a:endParaRPr>
          </a:p>
        </p:txBody>
      </p:sp>
      <p:sp>
        <p:nvSpPr>
          <p:cNvPr id="4" name="TextBox 77">
            <a:extLst>
              <a:ext uri="{FF2B5EF4-FFF2-40B4-BE49-F238E27FC236}">
                <a16:creationId xmlns:a16="http://schemas.microsoft.com/office/drawing/2014/main" id="{6FE768C4-D4C3-E84B-17D7-F0ED6824DB4D}"/>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28533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5"/>
          <p:cNvPicPr>
            <a:picLocks noChangeAspect="1"/>
          </p:cNvPicPr>
          <p:nvPr/>
        </p:nvPicPr>
        <p:blipFill>
          <a:blip r:embed="rId2"/>
          <a:stretch>
            <a:fillRect/>
          </a:stretch>
        </p:blipFill>
        <p:spPr>
          <a:xfrm>
            <a:off x="0" y="0"/>
            <a:ext cx="9144000" cy="6858000"/>
          </a:xfrm>
          <a:prstGeom prst="rect">
            <a:avLst/>
          </a:prstGeom>
        </p:spPr>
      </p:pic>
      <p:sp>
        <p:nvSpPr>
          <p:cNvPr id="16" name="TextBox 16"/>
          <p:cNvSpPr txBox="1"/>
          <p:nvPr/>
        </p:nvSpPr>
        <p:spPr>
          <a:xfrm>
            <a:off x="750112" y="2315570"/>
            <a:ext cx="1611613" cy="738664"/>
          </a:xfrm>
          <a:prstGeom prst="rect">
            <a:avLst/>
          </a:prstGeom>
          <a:noFill/>
        </p:spPr>
        <p:txBody>
          <a:bodyPr wrap="square" lIns="0" tIns="0" rIns="0" bIns="0" rtlCol="0">
            <a:spAutoFit/>
          </a:bodyPr>
          <a:lstStyle/>
          <a:p>
            <a:pPr marL="0" indent="89915">
              <a:lnSpc>
                <a:spcPct val="100000"/>
              </a:lnSpc>
            </a:pPr>
            <a:r>
              <a:rPr lang="en-US" altLang="zh-CN" sz="2400" b="1" spc="-10" dirty="0">
                <a:solidFill>
                  <a:srgbClr val="001E5E"/>
                </a:solidFill>
                <a:latin typeface="Arial"/>
                <a:ea typeface="Arial"/>
              </a:rPr>
              <a:t>Chư</a:t>
            </a:r>
            <a:r>
              <a:rPr lang="en-US" altLang="zh-CN" sz="2400" b="1" dirty="0">
                <a:solidFill>
                  <a:srgbClr val="001E5E"/>
                </a:solidFill>
                <a:latin typeface="Arial"/>
                <a:ea typeface="Arial"/>
              </a:rPr>
              <a:t>ơng</a:t>
            </a:r>
          </a:p>
          <a:p>
            <a:pPr marL="0">
              <a:lnSpc>
                <a:spcPct val="100000"/>
              </a:lnSpc>
            </a:pPr>
            <a:r>
              <a:rPr lang="en-US" altLang="zh-CN" sz="2400" b="1" dirty="0">
                <a:solidFill>
                  <a:srgbClr val="001E5E"/>
                </a:solidFill>
                <a:latin typeface="Arial"/>
                <a:ea typeface="Arial"/>
              </a:rPr>
              <a:t>trình</a:t>
            </a:r>
            <a:r>
              <a:rPr lang="en-US" altLang="zh-CN" sz="2400" b="1" spc="-10" dirty="0">
                <a:solidFill>
                  <a:srgbClr val="001E5E"/>
                </a:solidFill>
                <a:latin typeface="Arial"/>
                <a:cs typeface="Arial"/>
              </a:rPr>
              <a:t> </a:t>
            </a:r>
            <a:r>
              <a:rPr lang="en-US" altLang="zh-CN" sz="2400" b="1" spc="-5" dirty="0">
                <a:solidFill>
                  <a:srgbClr val="001E5E"/>
                </a:solidFill>
                <a:latin typeface="Arial"/>
                <a:ea typeface="Arial"/>
              </a:rPr>
              <a:t>máy</a:t>
            </a:r>
          </a:p>
        </p:txBody>
      </p:sp>
      <p:sp>
        <p:nvSpPr>
          <p:cNvPr id="17" name="TextBox 17"/>
          <p:cNvSpPr txBox="1"/>
          <p:nvPr/>
        </p:nvSpPr>
        <p:spPr>
          <a:xfrm>
            <a:off x="2811526" y="2361069"/>
            <a:ext cx="1595096" cy="739812"/>
          </a:xfrm>
          <a:prstGeom prst="rect">
            <a:avLst/>
          </a:prstGeom>
          <a:noFill/>
        </p:spPr>
        <p:txBody>
          <a:bodyPr wrap="square" lIns="0" tIns="0" rIns="0" bIns="0" rtlCol="0">
            <a:spAutoFit/>
          </a:bodyPr>
          <a:lstStyle/>
          <a:p>
            <a:pPr marL="0">
              <a:lnSpc>
                <a:spcPct val="100000"/>
              </a:lnSpc>
            </a:pPr>
            <a:r>
              <a:rPr lang="en-US" altLang="zh-CN" sz="2400" dirty="0">
                <a:solidFill>
                  <a:srgbClr val="000000"/>
                </a:solidFill>
                <a:latin typeface="Arial"/>
                <a:ea typeface="Arial"/>
              </a:rPr>
              <a:t>•</a:t>
            </a:r>
            <a:r>
              <a:rPr lang="en-US" altLang="zh-CN" sz="2400" spc="129" dirty="0">
                <a:solidFill>
                  <a:srgbClr val="000000"/>
                </a:solidFill>
                <a:latin typeface="Arial"/>
                <a:cs typeface="Arial"/>
              </a:rPr>
              <a:t> </a:t>
            </a:r>
            <a:r>
              <a:rPr lang="en-US" altLang="zh-CN" sz="2400" dirty="0">
                <a:solidFill>
                  <a:srgbClr val="000000"/>
                </a:solidFill>
                <a:latin typeface="Arial"/>
                <a:ea typeface="Arial"/>
              </a:rPr>
              <a:t>Mã</a:t>
            </a:r>
            <a:r>
              <a:rPr lang="en-US" altLang="zh-CN" sz="2400" spc="135" dirty="0">
                <a:solidFill>
                  <a:srgbClr val="000000"/>
                </a:solidFill>
                <a:latin typeface="Arial"/>
                <a:cs typeface="Arial"/>
              </a:rPr>
              <a:t> </a:t>
            </a:r>
            <a:r>
              <a:rPr lang="en-US" altLang="zh-CN" sz="2400" dirty="0">
                <a:solidFill>
                  <a:srgbClr val="000000"/>
                </a:solidFill>
                <a:latin typeface="Arial"/>
                <a:ea typeface="Arial"/>
              </a:rPr>
              <a:t>nguồn</a:t>
            </a:r>
          </a:p>
          <a:p>
            <a:pPr marL="0">
              <a:lnSpc>
                <a:spcPct val="100000"/>
              </a:lnSpc>
            </a:pPr>
            <a:r>
              <a:rPr lang="en-US" altLang="zh-CN" sz="2400" dirty="0">
                <a:solidFill>
                  <a:srgbClr val="000000"/>
                </a:solidFill>
                <a:latin typeface="Arial"/>
                <a:ea typeface="Arial"/>
              </a:rPr>
              <a:t>•</a:t>
            </a:r>
            <a:r>
              <a:rPr lang="en-US" altLang="zh-CN" sz="2400" spc="139" dirty="0">
                <a:solidFill>
                  <a:srgbClr val="000000"/>
                </a:solidFill>
                <a:latin typeface="Arial"/>
                <a:cs typeface="Arial"/>
              </a:rPr>
              <a:t> </a:t>
            </a:r>
            <a:r>
              <a:rPr lang="en-US" altLang="zh-CN" sz="2400" dirty="0">
                <a:solidFill>
                  <a:srgbClr val="000000"/>
                </a:solidFill>
                <a:latin typeface="Arial"/>
                <a:ea typeface="Arial"/>
              </a:rPr>
              <a:t>Mã</a:t>
            </a:r>
            <a:r>
              <a:rPr lang="en-US" altLang="zh-CN" sz="2400" spc="139" dirty="0">
                <a:solidFill>
                  <a:srgbClr val="000000"/>
                </a:solidFill>
                <a:latin typeface="Arial"/>
                <a:cs typeface="Arial"/>
              </a:rPr>
              <a:t> </a:t>
            </a:r>
            <a:r>
              <a:rPr lang="en-US" altLang="zh-CN" sz="2400" dirty="0">
                <a:solidFill>
                  <a:srgbClr val="000000"/>
                </a:solidFill>
                <a:latin typeface="Arial"/>
                <a:ea typeface="Arial"/>
              </a:rPr>
              <a:t>máy</a:t>
            </a:r>
          </a:p>
        </p:txBody>
      </p:sp>
      <p:sp>
        <p:nvSpPr>
          <p:cNvPr id="18" name="TextBox 18"/>
          <p:cNvSpPr txBox="1"/>
          <p:nvPr/>
        </p:nvSpPr>
        <p:spPr>
          <a:xfrm>
            <a:off x="6908545" y="3051423"/>
            <a:ext cx="824381" cy="555821"/>
          </a:xfrm>
          <a:prstGeom prst="rect">
            <a:avLst/>
          </a:prstGeom>
          <a:noFill/>
        </p:spPr>
        <p:txBody>
          <a:bodyPr wrap="square" lIns="0" tIns="0" rIns="0" bIns="0" rtlCol="0">
            <a:spAutoFit/>
          </a:bodyPr>
          <a:lstStyle/>
          <a:p>
            <a:pPr marL="0">
              <a:lnSpc>
                <a:spcPct val="100000"/>
              </a:lnSpc>
            </a:pPr>
            <a:r>
              <a:rPr lang="en-US" altLang="zh-CN" sz="1800" b="1" dirty="0">
                <a:solidFill>
                  <a:srgbClr val="000000"/>
                </a:solidFill>
                <a:latin typeface="Arial"/>
                <a:ea typeface="Arial"/>
              </a:rPr>
              <a:t>Bộ</a:t>
            </a:r>
            <a:r>
              <a:rPr lang="en-US" altLang="zh-CN" sz="1800" b="1" dirty="0">
                <a:solidFill>
                  <a:srgbClr val="000000"/>
                </a:solidFill>
                <a:latin typeface="Arial"/>
                <a:cs typeface="Arial"/>
              </a:rPr>
              <a:t> </a:t>
            </a:r>
            <a:r>
              <a:rPr lang="en-US" altLang="zh-CN" sz="1800" b="1" dirty="0">
                <a:solidFill>
                  <a:srgbClr val="000000"/>
                </a:solidFill>
                <a:latin typeface="Arial"/>
                <a:ea typeface="Arial"/>
              </a:rPr>
              <a:t>nhớ</a:t>
            </a:r>
          </a:p>
          <a:p>
            <a:pPr marL="0" indent="114300">
              <a:lnSpc>
                <a:spcPct val="100000"/>
              </a:lnSpc>
            </a:pPr>
            <a:r>
              <a:rPr lang="en-US" altLang="zh-CN" sz="1800" b="1" spc="-5" dirty="0">
                <a:solidFill>
                  <a:srgbClr val="000000"/>
                </a:solidFill>
                <a:latin typeface="Arial"/>
                <a:ea typeface="Arial"/>
              </a:rPr>
              <a:t>tr</a:t>
            </a:r>
            <a:r>
              <a:rPr lang="en-US" altLang="zh-CN" sz="1800" b="1" dirty="0">
                <a:solidFill>
                  <a:srgbClr val="000000"/>
                </a:solidFill>
                <a:latin typeface="Arial"/>
                <a:ea typeface="Arial"/>
              </a:rPr>
              <a:t>ong</a:t>
            </a:r>
          </a:p>
        </p:txBody>
      </p:sp>
      <p:sp>
        <p:nvSpPr>
          <p:cNvPr id="19" name="TextBox 19"/>
          <p:cNvSpPr txBox="1"/>
          <p:nvPr/>
        </p:nvSpPr>
        <p:spPr>
          <a:xfrm>
            <a:off x="826312" y="3660099"/>
            <a:ext cx="1455137" cy="2373983"/>
          </a:xfrm>
          <a:prstGeom prst="rect">
            <a:avLst/>
          </a:prstGeom>
          <a:noFill/>
        </p:spPr>
        <p:txBody>
          <a:bodyPr wrap="square" lIns="0" tIns="0" rIns="0" bIns="0" rtlCol="0">
            <a:spAutoFit/>
          </a:bodyPr>
          <a:lstStyle/>
          <a:p>
            <a:pPr marL="0">
              <a:lnSpc>
                <a:spcPct val="100000"/>
              </a:lnSpc>
            </a:pPr>
            <a:r>
              <a:rPr lang="en-US" altLang="zh-CN" sz="2400" b="1" spc="-5" dirty="0">
                <a:solidFill>
                  <a:srgbClr val="001E5E"/>
                </a:solidFill>
                <a:latin typeface="Arial"/>
                <a:ea typeface="Arial"/>
              </a:rPr>
              <a:t>Cấu</a:t>
            </a:r>
            <a:r>
              <a:rPr lang="en-US" altLang="zh-CN" sz="2400" b="1" spc="5" dirty="0">
                <a:solidFill>
                  <a:srgbClr val="001E5E"/>
                </a:solidFill>
                <a:latin typeface="Arial"/>
                <a:cs typeface="Arial"/>
              </a:rPr>
              <a:t> </a:t>
            </a:r>
            <a:r>
              <a:rPr lang="en-US" altLang="zh-CN" sz="2400" b="1" dirty="0">
                <a:solidFill>
                  <a:srgbClr val="001E5E"/>
                </a:solidFill>
                <a:latin typeface="Arial"/>
                <a:ea typeface="Arial"/>
              </a:rPr>
              <a:t>trúc</a:t>
            </a:r>
          </a:p>
          <a:p>
            <a:pPr marL="0" indent="129539">
              <a:lnSpc>
                <a:spcPct val="100000"/>
              </a:lnSpc>
            </a:pPr>
            <a:r>
              <a:rPr lang="en-US" altLang="zh-CN" sz="2400" b="1" dirty="0">
                <a:solidFill>
                  <a:srgbClr val="001E5E"/>
                </a:solidFill>
                <a:latin typeface="Arial"/>
                <a:ea typeface="Arial"/>
              </a:rPr>
              <a:t>dữ</a:t>
            </a:r>
            <a:r>
              <a:rPr lang="en-US" altLang="zh-CN" sz="2400" b="1" dirty="0">
                <a:solidFill>
                  <a:srgbClr val="001E5E"/>
                </a:solidFill>
                <a:latin typeface="Arial"/>
                <a:cs typeface="Arial"/>
              </a:rPr>
              <a:t> </a:t>
            </a:r>
            <a:r>
              <a:rPr lang="en-US" altLang="zh-CN" sz="2400" b="1" spc="-5" dirty="0">
                <a:solidFill>
                  <a:srgbClr val="001E5E"/>
                </a:solidFill>
                <a:latin typeface="Arial"/>
                <a:ea typeface="Arial"/>
              </a:rPr>
              <a:t>liệu</a:t>
            </a:r>
          </a:p>
          <a:p>
            <a:pPr>
              <a:lnSpc>
                <a:spcPts val="1000"/>
              </a:lnSpc>
            </a:pPr>
            <a:endParaRPr lang="en-US" sz="2400" dirty="0"/>
          </a:p>
          <a:p>
            <a:pPr>
              <a:lnSpc>
                <a:spcPts val="1660"/>
              </a:lnSpc>
            </a:pPr>
            <a:endParaRPr lang="en-US" sz="2400"/>
          </a:p>
          <a:p>
            <a:pPr>
              <a:lnSpc>
                <a:spcPts val="1660"/>
              </a:lnSpc>
            </a:pPr>
            <a:endParaRPr lang="en-US" sz="2400" dirty="0"/>
          </a:p>
          <a:p>
            <a:pPr marL="0" indent="137159">
              <a:lnSpc>
                <a:spcPct val="100000"/>
              </a:lnSpc>
            </a:pPr>
            <a:r>
              <a:rPr lang="en-US" altLang="zh-CN" sz="2400" b="1" spc="-5" dirty="0">
                <a:solidFill>
                  <a:srgbClr val="001E5E"/>
                </a:solidFill>
                <a:latin typeface="Arial"/>
                <a:ea typeface="Arial"/>
              </a:rPr>
              <a:t>Các</a:t>
            </a:r>
            <a:r>
              <a:rPr lang="en-US" altLang="zh-CN" sz="2400" b="1" spc="5" dirty="0">
                <a:solidFill>
                  <a:srgbClr val="001E5E"/>
                </a:solidFill>
                <a:latin typeface="Arial"/>
                <a:cs typeface="Arial"/>
              </a:rPr>
              <a:t> </a:t>
            </a:r>
            <a:r>
              <a:rPr lang="en-US" altLang="zh-CN" sz="2400" b="1" dirty="0">
                <a:solidFill>
                  <a:srgbClr val="001E5E"/>
                </a:solidFill>
                <a:latin typeface="Arial"/>
                <a:ea typeface="Arial"/>
              </a:rPr>
              <a:t>tài</a:t>
            </a:r>
          </a:p>
          <a:p>
            <a:pPr marL="0" indent="57911">
              <a:lnSpc>
                <a:spcPct val="89999"/>
              </a:lnSpc>
            </a:pPr>
            <a:r>
              <a:rPr lang="en-US" altLang="zh-CN" sz="2400" b="1" dirty="0">
                <a:solidFill>
                  <a:srgbClr val="001E5E"/>
                </a:solidFill>
                <a:latin typeface="Arial"/>
                <a:ea typeface="Arial"/>
              </a:rPr>
              <a:t>liệu</a:t>
            </a:r>
            <a:r>
              <a:rPr lang="en-US" altLang="zh-CN" sz="2400" b="1" spc="-5" dirty="0">
                <a:solidFill>
                  <a:srgbClr val="001E5E"/>
                </a:solidFill>
                <a:latin typeface="Arial"/>
                <a:cs typeface="Arial"/>
              </a:rPr>
              <a:t> </a:t>
            </a:r>
            <a:r>
              <a:rPr lang="en-US" altLang="zh-CN" sz="2400" b="1" dirty="0">
                <a:solidFill>
                  <a:srgbClr val="001E5E"/>
                </a:solidFill>
                <a:latin typeface="Arial"/>
                <a:ea typeface="Arial"/>
              </a:rPr>
              <a:t>liên</a:t>
            </a:r>
          </a:p>
          <a:p>
            <a:pPr marL="0" indent="297179">
              <a:lnSpc>
                <a:spcPct val="100000"/>
              </a:lnSpc>
            </a:pPr>
            <a:r>
              <a:rPr lang="en-US" altLang="zh-CN" sz="2400" b="1" spc="-10" dirty="0">
                <a:solidFill>
                  <a:srgbClr val="001E5E"/>
                </a:solidFill>
                <a:latin typeface="Arial"/>
                <a:ea typeface="Arial"/>
              </a:rPr>
              <a:t>qu</a:t>
            </a:r>
            <a:r>
              <a:rPr lang="en-US" altLang="zh-CN" sz="2400" b="1" spc="-5" dirty="0">
                <a:solidFill>
                  <a:srgbClr val="001E5E"/>
                </a:solidFill>
                <a:latin typeface="Arial"/>
                <a:ea typeface="Arial"/>
              </a:rPr>
              <a:t>an</a:t>
            </a:r>
          </a:p>
        </p:txBody>
      </p:sp>
      <p:sp>
        <p:nvSpPr>
          <p:cNvPr id="20" name="TextBox 20"/>
          <p:cNvSpPr txBox="1"/>
          <p:nvPr/>
        </p:nvSpPr>
        <p:spPr>
          <a:xfrm>
            <a:off x="2809367" y="3721879"/>
            <a:ext cx="3000344" cy="2306752"/>
          </a:xfrm>
          <a:prstGeom prst="rect">
            <a:avLst/>
          </a:prstGeom>
          <a:noFill/>
        </p:spPr>
        <p:txBody>
          <a:bodyPr wrap="square" lIns="0" tIns="0" rIns="0" bIns="0" rtlCol="0">
            <a:spAutoFit/>
          </a:bodyPr>
          <a:lstStyle/>
          <a:p>
            <a:pPr marL="0">
              <a:lnSpc>
                <a:spcPct val="100000"/>
              </a:lnSpc>
            </a:pPr>
            <a:r>
              <a:rPr lang="en-US" altLang="zh-CN" sz="2400" dirty="0">
                <a:solidFill>
                  <a:srgbClr val="000000"/>
                </a:solidFill>
                <a:latin typeface="Arial"/>
                <a:ea typeface="Arial"/>
              </a:rPr>
              <a:t>•</a:t>
            </a:r>
            <a:r>
              <a:rPr lang="en-US" altLang="zh-CN" sz="2400" spc="64" dirty="0">
                <a:solidFill>
                  <a:srgbClr val="000000"/>
                </a:solidFill>
                <a:latin typeface="Arial"/>
                <a:cs typeface="Arial"/>
              </a:rPr>
              <a:t> </a:t>
            </a:r>
            <a:r>
              <a:rPr lang="en-US" altLang="zh-CN" sz="2400" dirty="0">
                <a:solidFill>
                  <a:srgbClr val="000000"/>
                </a:solidFill>
                <a:latin typeface="Arial"/>
                <a:ea typeface="Arial"/>
              </a:rPr>
              <a:t>Cấu</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trúc</a:t>
            </a:r>
            <a:r>
              <a:rPr lang="en-US" altLang="zh-CN" sz="2400" spc="69" dirty="0">
                <a:solidFill>
                  <a:srgbClr val="000000"/>
                </a:solidFill>
                <a:latin typeface="Arial"/>
                <a:cs typeface="Arial"/>
              </a:rPr>
              <a:t> </a:t>
            </a:r>
            <a:r>
              <a:rPr lang="en-US" altLang="zh-CN" sz="2400" dirty="0">
                <a:solidFill>
                  <a:srgbClr val="000000"/>
                </a:solidFill>
                <a:latin typeface="Arial"/>
                <a:ea typeface="Arial"/>
              </a:rPr>
              <a:t>làm</a:t>
            </a:r>
            <a:r>
              <a:rPr lang="en-US" altLang="zh-CN" sz="2400" spc="69" dirty="0">
                <a:solidFill>
                  <a:srgbClr val="000000"/>
                </a:solidFill>
                <a:latin typeface="Arial"/>
                <a:cs typeface="Arial"/>
              </a:rPr>
              <a:t> </a:t>
            </a:r>
            <a:r>
              <a:rPr lang="en-US" altLang="zh-CN" sz="2400" dirty="0">
                <a:solidFill>
                  <a:srgbClr val="000000"/>
                </a:solidFill>
                <a:latin typeface="Arial"/>
                <a:ea typeface="Arial"/>
              </a:rPr>
              <a:t>việc</a:t>
            </a:r>
          </a:p>
          <a:p>
            <a:pPr marL="0">
              <a:lnSpc>
                <a:spcPct val="100000"/>
              </a:lnSpc>
            </a:pPr>
            <a:r>
              <a:rPr lang="en-US" altLang="zh-CN" sz="2400" dirty="0">
                <a:solidFill>
                  <a:srgbClr val="000000"/>
                </a:solidFill>
                <a:latin typeface="Arial"/>
                <a:ea typeface="Arial"/>
              </a:rPr>
              <a: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Cấu</a:t>
            </a:r>
            <a:r>
              <a:rPr lang="en-US" altLang="zh-CN" sz="2400" spc="75" dirty="0">
                <a:solidFill>
                  <a:srgbClr val="000000"/>
                </a:solidFill>
                <a:latin typeface="Arial"/>
                <a:cs typeface="Arial"/>
              </a:rPr>
              <a:t> </a:t>
            </a:r>
            <a:r>
              <a:rPr lang="en-US" altLang="zh-CN" sz="2400" dirty="0">
                <a:solidFill>
                  <a:srgbClr val="000000"/>
                </a:solidFill>
                <a:latin typeface="Arial"/>
                <a:ea typeface="Arial"/>
              </a:rPr>
              <a:t>trúc</a:t>
            </a:r>
            <a:r>
              <a:rPr lang="en-US" altLang="zh-CN" sz="2400" spc="69" dirty="0">
                <a:solidFill>
                  <a:srgbClr val="000000"/>
                </a:solidFill>
                <a:latin typeface="Arial"/>
                <a:cs typeface="Arial"/>
              </a:rPr>
              <a:t> </a:t>
            </a:r>
            <a:r>
              <a:rPr lang="en-US" altLang="zh-CN" sz="2400" dirty="0">
                <a:solidFill>
                  <a:srgbClr val="000000"/>
                </a:solidFill>
                <a:latin typeface="Arial"/>
                <a:ea typeface="Arial"/>
              </a:rPr>
              <a:t>lưu</a:t>
            </a:r>
            <a:r>
              <a:rPr lang="en-US" altLang="zh-CN" sz="2400" spc="75" dirty="0">
                <a:solidFill>
                  <a:srgbClr val="000000"/>
                </a:solidFill>
                <a:latin typeface="Arial"/>
                <a:cs typeface="Arial"/>
              </a:rPr>
              <a:t> </a:t>
            </a:r>
            <a:r>
              <a:rPr lang="en-US" altLang="zh-CN" sz="2400" dirty="0">
                <a:solidFill>
                  <a:srgbClr val="000000"/>
                </a:solidFill>
                <a:latin typeface="Arial"/>
                <a:ea typeface="Arial"/>
              </a:rPr>
              <a:t>trữ</a:t>
            </a:r>
          </a:p>
          <a:p>
            <a:pPr>
              <a:lnSpc>
                <a:spcPts val="1000"/>
              </a:lnSpc>
            </a:pPr>
            <a:endParaRPr lang="en-US" dirty="0"/>
          </a:p>
          <a:p>
            <a:pPr>
              <a:lnSpc>
                <a:spcPts val="1000"/>
              </a:lnSpc>
            </a:pPr>
            <a:endParaRPr lang="en-US" dirty="0"/>
          </a:p>
          <a:p>
            <a:pPr>
              <a:lnSpc>
                <a:spcPts val="1710"/>
              </a:lnSpc>
            </a:pPr>
            <a:endParaRPr lang="en-US" dirty="0"/>
          </a:p>
          <a:p>
            <a:pPr marL="0">
              <a:lnSpc>
                <a:spcPct val="100000"/>
              </a:lnSpc>
            </a:pPr>
            <a:r>
              <a:rPr lang="en-US" altLang="zh-CN" sz="2400" dirty="0">
                <a:solidFill>
                  <a:srgbClr val="000000"/>
                </a:solidFill>
                <a:latin typeface="Arial"/>
                <a:ea typeface="Arial"/>
              </a:rPr>
              <a:t>•</a:t>
            </a:r>
            <a:r>
              <a:rPr lang="en-US" altLang="zh-CN" sz="2400" spc="64" dirty="0">
                <a:solidFill>
                  <a:srgbClr val="000000"/>
                </a:solidFill>
                <a:latin typeface="Arial"/>
                <a:cs typeface="Arial"/>
              </a:rPr>
              <a:t> </a:t>
            </a:r>
            <a:r>
              <a:rPr lang="en-US" altLang="zh-CN" sz="2400" dirty="0">
                <a:solidFill>
                  <a:srgbClr val="000000"/>
                </a:solidFill>
                <a:latin typeface="Arial"/>
                <a:ea typeface="Arial"/>
              </a:rPr>
              <a:t>Hướng</a:t>
            </a:r>
            <a:r>
              <a:rPr lang="en-US" altLang="zh-CN" sz="2400" spc="69" dirty="0">
                <a:solidFill>
                  <a:srgbClr val="000000"/>
                </a:solidFill>
                <a:latin typeface="Arial"/>
                <a:cs typeface="Arial"/>
              </a:rPr>
              <a:t> </a:t>
            </a:r>
            <a:r>
              <a:rPr lang="en-US" altLang="zh-CN" sz="2400" dirty="0">
                <a:solidFill>
                  <a:srgbClr val="000000"/>
                </a:solidFill>
                <a:latin typeface="Arial"/>
                <a:ea typeface="Arial"/>
              </a:rPr>
              <a:t>dẫn</a:t>
            </a:r>
            <a:r>
              <a:rPr lang="en-US" altLang="zh-CN" sz="2400" spc="69" dirty="0">
                <a:solidFill>
                  <a:srgbClr val="000000"/>
                </a:solidFill>
                <a:latin typeface="Arial"/>
                <a:cs typeface="Arial"/>
              </a:rPr>
              <a:t> </a:t>
            </a:r>
            <a:r>
              <a:rPr lang="en-US" altLang="zh-CN" sz="2400" dirty="0">
                <a:solidFill>
                  <a:srgbClr val="000000"/>
                </a:solidFill>
                <a:latin typeface="Arial"/>
                <a:ea typeface="Arial"/>
              </a:rPr>
              <a:t>sử</a:t>
            </a:r>
            <a:r>
              <a:rPr lang="en-US" altLang="zh-CN" sz="2400" spc="64" dirty="0">
                <a:solidFill>
                  <a:srgbClr val="000000"/>
                </a:solidFill>
                <a:latin typeface="Arial"/>
                <a:cs typeface="Arial"/>
              </a:rPr>
              <a:t> </a:t>
            </a:r>
            <a:r>
              <a:rPr lang="en-US" altLang="zh-CN" sz="2400" dirty="0">
                <a:solidFill>
                  <a:srgbClr val="000000"/>
                </a:solidFill>
                <a:latin typeface="Arial"/>
                <a:ea typeface="Arial"/>
              </a:rPr>
              <a:t>dụng</a:t>
            </a:r>
          </a:p>
          <a:p>
            <a:pPr marL="0">
              <a:lnSpc>
                <a:spcPct val="100000"/>
              </a:lnSpc>
            </a:pPr>
            <a:r>
              <a:rPr lang="en-US" altLang="zh-CN" sz="2400" dirty="0">
                <a:solidFill>
                  <a:srgbClr val="000000"/>
                </a:solidFill>
                <a:latin typeface="Arial"/>
                <a:ea typeface="Arial"/>
              </a:rPr>
              <a: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Tham</a:t>
            </a:r>
            <a:r>
              <a:rPr lang="en-US" altLang="zh-CN" sz="2400" spc="69" dirty="0">
                <a:solidFill>
                  <a:srgbClr val="000000"/>
                </a:solidFill>
                <a:latin typeface="Arial"/>
                <a:cs typeface="Arial"/>
              </a:rPr>
              <a:t> </a:t>
            </a:r>
            <a:r>
              <a:rPr lang="en-US" altLang="zh-CN" sz="2400" dirty="0">
                <a:solidFill>
                  <a:srgbClr val="000000"/>
                </a:solidFill>
                <a:latin typeface="Arial"/>
                <a:ea typeface="Arial"/>
              </a:rPr>
              <a:t>khảo</a:t>
            </a:r>
            <a:r>
              <a:rPr lang="en-US" altLang="zh-CN" sz="2400" spc="69" dirty="0">
                <a:solidFill>
                  <a:srgbClr val="000000"/>
                </a:solidFill>
                <a:latin typeface="Arial"/>
                <a:cs typeface="Arial"/>
              </a:rPr>
              <a:t> </a:t>
            </a:r>
            <a:r>
              <a:rPr lang="en-US" altLang="zh-CN" sz="2400" dirty="0">
                <a:solidFill>
                  <a:srgbClr val="000000"/>
                </a:solidFill>
                <a:latin typeface="Arial"/>
                <a:ea typeface="Arial"/>
              </a:rPr>
              <a:t>kỹ</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thuật</a:t>
            </a:r>
          </a:p>
          <a:p>
            <a:pPr marL="0">
              <a:lnSpc>
                <a:spcPct val="100000"/>
              </a:lnSpc>
            </a:pPr>
            <a:r>
              <a:rPr lang="en-US" altLang="zh-CN" sz="2400" dirty="0">
                <a:solidFill>
                  <a:srgbClr val="000000"/>
                </a:solidFill>
                <a:latin typeface="Arial"/>
                <a:ea typeface="Arial"/>
              </a:rPr>
              <a: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Tài</a:t>
            </a:r>
            <a:r>
              <a:rPr lang="en-US" altLang="zh-CN" sz="2400" spc="69" dirty="0">
                <a:solidFill>
                  <a:srgbClr val="000000"/>
                </a:solidFill>
                <a:latin typeface="Arial"/>
                <a:cs typeface="Arial"/>
              </a:rPr>
              <a:t> </a:t>
            </a:r>
            <a:r>
              <a:rPr lang="en-US" altLang="zh-CN" sz="2400" dirty="0">
                <a:solidFill>
                  <a:srgbClr val="000000"/>
                </a:solidFill>
                <a:latin typeface="Arial"/>
                <a:ea typeface="Arial"/>
              </a:rPr>
              <a:t>liệu</a:t>
            </a:r>
            <a:r>
              <a:rPr lang="en-US" altLang="zh-CN" sz="2400" spc="75" dirty="0">
                <a:solidFill>
                  <a:srgbClr val="000000"/>
                </a:solidFill>
                <a:latin typeface="Arial"/>
                <a:cs typeface="Arial"/>
              </a:rPr>
              <a:t> </a:t>
            </a:r>
            <a:r>
              <a:rPr lang="en-US" altLang="zh-CN" sz="2400" dirty="0">
                <a:solidFill>
                  <a:srgbClr val="000000"/>
                </a:solidFill>
                <a:latin typeface="Arial"/>
                <a:ea typeface="Arial"/>
              </a:rPr>
              <a:t>phát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triển</a:t>
            </a:r>
          </a:p>
        </p:txBody>
      </p:sp>
      <p:sp>
        <p:nvSpPr>
          <p:cNvPr id="21" name="TextBox 21"/>
          <p:cNvSpPr txBox="1"/>
          <p:nvPr/>
        </p:nvSpPr>
        <p:spPr>
          <a:xfrm>
            <a:off x="7899145" y="3740525"/>
            <a:ext cx="824381" cy="555948"/>
          </a:xfrm>
          <a:prstGeom prst="rect">
            <a:avLst/>
          </a:prstGeom>
          <a:noFill/>
        </p:spPr>
        <p:txBody>
          <a:bodyPr wrap="square" lIns="0" tIns="0" rIns="0" bIns="0" rtlCol="0">
            <a:spAutoFit/>
          </a:bodyPr>
          <a:lstStyle/>
          <a:p>
            <a:pPr marL="0">
              <a:lnSpc>
                <a:spcPct val="100000"/>
              </a:lnSpc>
            </a:pPr>
            <a:r>
              <a:rPr lang="en-US" altLang="zh-CN" sz="1800" b="1" dirty="0">
                <a:solidFill>
                  <a:srgbClr val="000000"/>
                </a:solidFill>
                <a:latin typeface="Arial"/>
                <a:ea typeface="Arial"/>
              </a:rPr>
              <a:t>Bộ</a:t>
            </a:r>
            <a:r>
              <a:rPr lang="en-US" altLang="zh-CN" sz="1800" b="1" dirty="0">
                <a:solidFill>
                  <a:srgbClr val="000000"/>
                </a:solidFill>
                <a:latin typeface="Arial"/>
                <a:cs typeface="Arial"/>
              </a:rPr>
              <a:t> </a:t>
            </a:r>
            <a:r>
              <a:rPr lang="en-US" altLang="zh-CN" sz="1800" b="1" dirty="0">
                <a:solidFill>
                  <a:srgbClr val="000000"/>
                </a:solidFill>
                <a:latin typeface="Arial"/>
                <a:ea typeface="Arial"/>
              </a:rPr>
              <a:t>nhớ</a:t>
            </a:r>
          </a:p>
          <a:p>
            <a:pPr marL="0" indent="100584">
              <a:lnSpc>
                <a:spcPct val="100000"/>
              </a:lnSpc>
            </a:pPr>
            <a:r>
              <a:rPr lang="en-US" altLang="zh-CN" sz="1800" b="1" spc="-5" dirty="0">
                <a:solidFill>
                  <a:srgbClr val="000000"/>
                </a:solidFill>
                <a:latin typeface="Arial"/>
                <a:ea typeface="Arial"/>
              </a:rPr>
              <a:t>n</a:t>
            </a:r>
            <a:r>
              <a:rPr lang="en-US" altLang="zh-CN" sz="1800" b="1" dirty="0">
                <a:solidFill>
                  <a:srgbClr val="000000"/>
                </a:solidFill>
                <a:latin typeface="Arial"/>
                <a:ea typeface="Arial"/>
              </a:rPr>
              <a:t>goài</a:t>
            </a:r>
          </a:p>
        </p:txBody>
      </p:sp>
      <p:sp>
        <p:nvSpPr>
          <p:cNvPr id="3" name="TextBox 6">
            <a:extLst>
              <a:ext uri="{FF2B5EF4-FFF2-40B4-BE49-F238E27FC236}">
                <a16:creationId xmlns:a16="http://schemas.microsoft.com/office/drawing/2014/main" id="{5293B580-4F16-E9BA-4EA1-77CFB2CAE8D4}"/>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4" name="TextBox 77">
            <a:extLst>
              <a:ext uri="{FF2B5EF4-FFF2-40B4-BE49-F238E27FC236}">
                <a16:creationId xmlns:a16="http://schemas.microsoft.com/office/drawing/2014/main" id="{339E3CDB-73A5-6C09-CBC5-7F0330AF1238}"/>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4"/>
          <p:cNvPicPr>
            <a:picLocks noChangeAspect="1"/>
          </p:cNvPicPr>
          <p:nvPr/>
        </p:nvPicPr>
        <p:blipFill>
          <a:blip r:embed="rId2"/>
          <a:stretch>
            <a:fillRect/>
          </a:stretch>
        </p:blipFill>
        <p:spPr>
          <a:xfrm>
            <a:off x="0" y="65936"/>
            <a:ext cx="9144000" cy="6858000"/>
          </a:xfrm>
          <a:prstGeom prst="rect">
            <a:avLst/>
          </a:prstGeom>
        </p:spPr>
      </p:pic>
      <p:sp>
        <p:nvSpPr>
          <p:cNvPr id="25" name="TextBox 25"/>
          <p:cNvSpPr txBox="1"/>
          <p:nvPr/>
        </p:nvSpPr>
        <p:spPr>
          <a:xfrm>
            <a:off x="750112" y="2315570"/>
            <a:ext cx="1611613" cy="738664"/>
          </a:xfrm>
          <a:prstGeom prst="rect">
            <a:avLst/>
          </a:prstGeom>
          <a:noFill/>
        </p:spPr>
        <p:txBody>
          <a:bodyPr wrap="square" lIns="0" tIns="0" rIns="0" bIns="0" rtlCol="0">
            <a:spAutoFit/>
          </a:bodyPr>
          <a:lstStyle/>
          <a:p>
            <a:pPr marL="0" indent="89915">
              <a:lnSpc>
                <a:spcPct val="100000"/>
              </a:lnSpc>
            </a:pPr>
            <a:r>
              <a:rPr lang="en-US" altLang="zh-CN" sz="2400" b="1" spc="-10" dirty="0">
                <a:solidFill>
                  <a:srgbClr val="001E5E"/>
                </a:solidFill>
                <a:latin typeface="Arial"/>
                <a:ea typeface="Arial"/>
              </a:rPr>
              <a:t>Chư</a:t>
            </a:r>
            <a:r>
              <a:rPr lang="en-US" altLang="zh-CN" sz="2400" b="1" dirty="0">
                <a:solidFill>
                  <a:srgbClr val="001E5E"/>
                </a:solidFill>
                <a:latin typeface="Arial"/>
                <a:ea typeface="Arial"/>
              </a:rPr>
              <a:t>ơng</a:t>
            </a:r>
          </a:p>
          <a:p>
            <a:pPr marL="0">
              <a:lnSpc>
                <a:spcPct val="100000"/>
              </a:lnSpc>
            </a:pPr>
            <a:r>
              <a:rPr lang="en-US" altLang="zh-CN" sz="2400" b="1" dirty="0">
                <a:solidFill>
                  <a:srgbClr val="001E5E"/>
                </a:solidFill>
                <a:latin typeface="Arial"/>
                <a:ea typeface="Arial"/>
              </a:rPr>
              <a:t>trình</a:t>
            </a:r>
            <a:r>
              <a:rPr lang="en-US" altLang="zh-CN" sz="2400" b="1" spc="-10" dirty="0">
                <a:solidFill>
                  <a:srgbClr val="001E5E"/>
                </a:solidFill>
                <a:latin typeface="Arial"/>
                <a:cs typeface="Arial"/>
              </a:rPr>
              <a:t> </a:t>
            </a:r>
            <a:r>
              <a:rPr lang="en-US" altLang="zh-CN" sz="2400" b="1" spc="-5" dirty="0">
                <a:solidFill>
                  <a:srgbClr val="001E5E"/>
                </a:solidFill>
                <a:latin typeface="Arial"/>
                <a:ea typeface="Arial"/>
              </a:rPr>
              <a:t>máy</a:t>
            </a:r>
          </a:p>
        </p:txBody>
      </p:sp>
      <p:sp>
        <p:nvSpPr>
          <p:cNvPr id="26" name="TextBox 26"/>
          <p:cNvSpPr txBox="1"/>
          <p:nvPr/>
        </p:nvSpPr>
        <p:spPr>
          <a:xfrm>
            <a:off x="2811526" y="2361069"/>
            <a:ext cx="1595096" cy="739812"/>
          </a:xfrm>
          <a:prstGeom prst="rect">
            <a:avLst/>
          </a:prstGeom>
          <a:noFill/>
        </p:spPr>
        <p:txBody>
          <a:bodyPr wrap="square" lIns="0" tIns="0" rIns="0" bIns="0" rtlCol="0">
            <a:spAutoFit/>
          </a:bodyPr>
          <a:lstStyle/>
          <a:p>
            <a:pPr marL="0">
              <a:lnSpc>
                <a:spcPct val="100000"/>
              </a:lnSpc>
            </a:pPr>
            <a:r>
              <a:rPr lang="en-US" altLang="zh-CN" sz="2400" dirty="0">
                <a:solidFill>
                  <a:srgbClr val="000000"/>
                </a:solidFill>
                <a:latin typeface="Arial"/>
                <a:ea typeface="Arial"/>
              </a:rPr>
              <a:t>•</a:t>
            </a:r>
            <a:r>
              <a:rPr lang="en-US" altLang="zh-CN" sz="2400" spc="129" dirty="0">
                <a:solidFill>
                  <a:srgbClr val="000000"/>
                </a:solidFill>
                <a:latin typeface="Arial"/>
                <a:cs typeface="Arial"/>
              </a:rPr>
              <a:t> </a:t>
            </a:r>
            <a:r>
              <a:rPr lang="en-US" altLang="zh-CN" sz="2400" dirty="0">
                <a:solidFill>
                  <a:srgbClr val="000000"/>
                </a:solidFill>
                <a:latin typeface="Arial"/>
                <a:ea typeface="Arial"/>
              </a:rPr>
              <a:t>Mã</a:t>
            </a:r>
            <a:r>
              <a:rPr lang="en-US" altLang="zh-CN" sz="2400" spc="135" dirty="0">
                <a:solidFill>
                  <a:srgbClr val="000000"/>
                </a:solidFill>
                <a:latin typeface="Arial"/>
                <a:cs typeface="Arial"/>
              </a:rPr>
              <a:t> </a:t>
            </a:r>
            <a:r>
              <a:rPr lang="en-US" altLang="zh-CN" sz="2400" dirty="0">
                <a:solidFill>
                  <a:srgbClr val="000000"/>
                </a:solidFill>
                <a:latin typeface="Arial"/>
                <a:ea typeface="Arial"/>
              </a:rPr>
              <a:t>nguồn</a:t>
            </a:r>
          </a:p>
          <a:p>
            <a:pPr marL="0">
              <a:lnSpc>
                <a:spcPct val="100000"/>
              </a:lnSpc>
            </a:pPr>
            <a:r>
              <a:rPr lang="en-US" altLang="zh-CN" sz="2400" dirty="0">
                <a:solidFill>
                  <a:srgbClr val="000000"/>
                </a:solidFill>
                <a:latin typeface="Arial"/>
                <a:ea typeface="Arial"/>
              </a:rPr>
              <a:t>•</a:t>
            </a:r>
            <a:r>
              <a:rPr lang="en-US" altLang="zh-CN" sz="2400" spc="139" dirty="0">
                <a:solidFill>
                  <a:srgbClr val="000000"/>
                </a:solidFill>
                <a:latin typeface="Arial"/>
                <a:cs typeface="Arial"/>
              </a:rPr>
              <a:t> </a:t>
            </a:r>
            <a:r>
              <a:rPr lang="en-US" altLang="zh-CN" sz="2400" dirty="0">
                <a:solidFill>
                  <a:srgbClr val="000000"/>
                </a:solidFill>
                <a:latin typeface="Arial"/>
                <a:ea typeface="Arial"/>
              </a:rPr>
              <a:t>Mã</a:t>
            </a:r>
            <a:r>
              <a:rPr lang="en-US" altLang="zh-CN" sz="2400" spc="139" dirty="0">
                <a:solidFill>
                  <a:srgbClr val="000000"/>
                </a:solidFill>
                <a:latin typeface="Arial"/>
                <a:cs typeface="Arial"/>
              </a:rPr>
              <a:t> </a:t>
            </a:r>
            <a:r>
              <a:rPr lang="en-US" altLang="zh-CN" sz="2400" dirty="0">
                <a:solidFill>
                  <a:srgbClr val="000000"/>
                </a:solidFill>
                <a:latin typeface="Arial"/>
                <a:ea typeface="Arial"/>
              </a:rPr>
              <a:t>máy</a:t>
            </a:r>
          </a:p>
        </p:txBody>
      </p:sp>
      <p:sp>
        <p:nvSpPr>
          <p:cNvPr id="27" name="TextBox 27"/>
          <p:cNvSpPr txBox="1"/>
          <p:nvPr/>
        </p:nvSpPr>
        <p:spPr>
          <a:xfrm>
            <a:off x="826312" y="3660099"/>
            <a:ext cx="1455137" cy="2373983"/>
          </a:xfrm>
          <a:prstGeom prst="rect">
            <a:avLst/>
          </a:prstGeom>
          <a:noFill/>
        </p:spPr>
        <p:txBody>
          <a:bodyPr wrap="square" lIns="0" tIns="0" rIns="0" bIns="0" rtlCol="0">
            <a:spAutoFit/>
          </a:bodyPr>
          <a:lstStyle/>
          <a:p>
            <a:pPr marL="0">
              <a:lnSpc>
                <a:spcPct val="100000"/>
              </a:lnSpc>
            </a:pPr>
            <a:r>
              <a:rPr lang="en-US" altLang="zh-CN" sz="2400" b="1" spc="-5" dirty="0">
                <a:solidFill>
                  <a:srgbClr val="001E5E"/>
                </a:solidFill>
                <a:latin typeface="Arial"/>
                <a:ea typeface="Arial"/>
              </a:rPr>
              <a:t>Cấu</a:t>
            </a:r>
            <a:r>
              <a:rPr lang="en-US" altLang="zh-CN" sz="2400" b="1" spc="5" dirty="0">
                <a:solidFill>
                  <a:srgbClr val="001E5E"/>
                </a:solidFill>
                <a:latin typeface="Arial"/>
                <a:cs typeface="Arial"/>
              </a:rPr>
              <a:t> </a:t>
            </a:r>
            <a:r>
              <a:rPr lang="en-US" altLang="zh-CN" sz="2400" b="1" dirty="0">
                <a:solidFill>
                  <a:srgbClr val="001E5E"/>
                </a:solidFill>
                <a:latin typeface="Arial"/>
                <a:ea typeface="Arial"/>
              </a:rPr>
              <a:t>trúc</a:t>
            </a:r>
          </a:p>
          <a:p>
            <a:pPr marL="0" indent="129539">
              <a:lnSpc>
                <a:spcPct val="100000"/>
              </a:lnSpc>
            </a:pPr>
            <a:r>
              <a:rPr lang="en-US" altLang="zh-CN" sz="2400" b="1" dirty="0">
                <a:solidFill>
                  <a:srgbClr val="001E5E"/>
                </a:solidFill>
                <a:latin typeface="Arial"/>
                <a:ea typeface="Arial"/>
              </a:rPr>
              <a:t>dữ</a:t>
            </a:r>
            <a:r>
              <a:rPr lang="en-US" altLang="zh-CN" sz="2400" b="1" dirty="0">
                <a:solidFill>
                  <a:srgbClr val="001E5E"/>
                </a:solidFill>
                <a:latin typeface="Arial"/>
                <a:cs typeface="Arial"/>
              </a:rPr>
              <a:t> </a:t>
            </a:r>
            <a:r>
              <a:rPr lang="en-US" altLang="zh-CN" sz="2400" b="1" spc="-5" dirty="0">
                <a:solidFill>
                  <a:srgbClr val="001E5E"/>
                </a:solidFill>
                <a:latin typeface="Arial"/>
                <a:ea typeface="Arial"/>
              </a:rPr>
              <a:t>liệu</a:t>
            </a:r>
          </a:p>
          <a:p>
            <a:pPr>
              <a:lnSpc>
                <a:spcPts val="1000"/>
              </a:lnSpc>
            </a:pPr>
            <a:endParaRPr lang="en-US" sz="2400" dirty="0"/>
          </a:p>
          <a:p>
            <a:pPr>
              <a:lnSpc>
                <a:spcPts val="1660"/>
              </a:lnSpc>
            </a:pPr>
            <a:endParaRPr lang="en-US" sz="2400"/>
          </a:p>
          <a:p>
            <a:pPr>
              <a:lnSpc>
                <a:spcPts val="1660"/>
              </a:lnSpc>
            </a:pPr>
            <a:endParaRPr lang="en-US" sz="2400" dirty="0"/>
          </a:p>
          <a:p>
            <a:pPr marL="0" indent="137159">
              <a:lnSpc>
                <a:spcPct val="100000"/>
              </a:lnSpc>
            </a:pPr>
            <a:r>
              <a:rPr lang="en-US" altLang="zh-CN" sz="2400" b="1" spc="-5" dirty="0">
                <a:solidFill>
                  <a:srgbClr val="001E5E"/>
                </a:solidFill>
                <a:latin typeface="Arial"/>
                <a:ea typeface="Arial"/>
              </a:rPr>
              <a:t>Các</a:t>
            </a:r>
            <a:r>
              <a:rPr lang="en-US" altLang="zh-CN" sz="2400" b="1" spc="5" dirty="0">
                <a:solidFill>
                  <a:srgbClr val="001E5E"/>
                </a:solidFill>
                <a:latin typeface="Arial"/>
                <a:cs typeface="Arial"/>
              </a:rPr>
              <a:t> </a:t>
            </a:r>
            <a:r>
              <a:rPr lang="en-US" altLang="zh-CN" sz="2400" b="1" dirty="0">
                <a:solidFill>
                  <a:srgbClr val="001E5E"/>
                </a:solidFill>
                <a:latin typeface="Arial"/>
                <a:ea typeface="Arial"/>
              </a:rPr>
              <a:t>tài</a:t>
            </a:r>
          </a:p>
          <a:p>
            <a:pPr marL="0" indent="57911">
              <a:lnSpc>
                <a:spcPct val="89999"/>
              </a:lnSpc>
            </a:pPr>
            <a:r>
              <a:rPr lang="en-US" altLang="zh-CN" sz="2400" b="1" dirty="0">
                <a:solidFill>
                  <a:srgbClr val="001E5E"/>
                </a:solidFill>
                <a:latin typeface="Arial"/>
                <a:ea typeface="Arial"/>
              </a:rPr>
              <a:t>liệu</a:t>
            </a:r>
            <a:r>
              <a:rPr lang="en-US" altLang="zh-CN" sz="2400" b="1" spc="-5" dirty="0">
                <a:solidFill>
                  <a:srgbClr val="001E5E"/>
                </a:solidFill>
                <a:latin typeface="Arial"/>
                <a:cs typeface="Arial"/>
              </a:rPr>
              <a:t> </a:t>
            </a:r>
            <a:r>
              <a:rPr lang="en-US" altLang="zh-CN" sz="2400" b="1" dirty="0">
                <a:solidFill>
                  <a:srgbClr val="001E5E"/>
                </a:solidFill>
                <a:latin typeface="Arial"/>
                <a:ea typeface="Arial"/>
              </a:rPr>
              <a:t>liên</a:t>
            </a:r>
          </a:p>
          <a:p>
            <a:pPr marL="0" indent="297179">
              <a:lnSpc>
                <a:spcPct val="100000"/>
              </a:lnSpc>
            </a:pPr>
            <a:r>
              <a:rPr lang="en-US" altLang="zh-CN" sz="2400" b="1" spc="-10" dirty="0">
                <a:solidFill>
                  <a:srgbClr val="001E5E"/>
                </a:solidFill>
                <a:latin typeface="Arial"/>
                <a:ea typeface="Arial"/>
              </a:rPr>
              <a:t>qu</a:t>
            </a:r>
            <a:r>
              <a:rPr lang="en-US" altLang="zh-CN" sz="2400" b="1" spc="-5" dirty="0">
                <a:solidFill>
                  <a:srgbClr val="001E5E"/>
                </a:solidFill>
                <a:latin typeface="Arial"/>
                <a:ea typeface="Arial"/>
              </a:rPr>
              <a:t>an</a:t>
            </a:r>
          </a:p>
        </p:txBody>
      </p:sp>
      <p:sp>
        <p:nvSpPr>
          <p:cNvPr id="28" name="TextBox 28"/>
          <p:cNvSpPr txBox="1"/>
          <p:nvPr/>
        </p:nvSpPr>
        <p:spPr>
          <a:xfrm>
            <a:off x="2809367" y="3721879"/>
            <a:ext cx="3000344" cy="2306752"/>
          </a:xfrm>
          <a:prstGeom prst="rect">
            <a:avLst/>
          </a:prstGeom>
          <a:noFill/>
        </p:spPr>
        <p:txBody>
          <a:bodyPr wrap="square" lIns="0" tIns="0" rIns="0" bIns="0" rtlCol="0">
            <a:spAutoFit/>
          </a:bodyPr>
          <a:lstStyle/>
          <a:p>
            <a:pPr marL="0">
              <a:lnSpc>
                <a:spcPct val="100000"/>
              </a:lnSpc>
            </a:pPr>
            <a:r>
              <a:rPr lang="en-US" altLang="zh-CN" sz="2400" dirty="0">
                <a:solidFill>
                  <a:srgbClr val="000000"/>
                </a:solidFill>
                <a:latin typeface="Arial"/>
                <a:ea typeface="Arial"/>
              </a:rPr>
              <a:t>•</a:t>
            </a:r>
            <a:r>
              <a:rPr lang="en-US" altLang="zh-CN" sz="2400" spc="64" dirty="0">
                <a:solidFill>
                  <a:srgbClr val="000000"/>
                </a:solidFill>
                <a:latin typeface="Arial"/>
                <a:cs typeface="Arial"/>
              </a:rPr>
              <a:t> </a:t>
            </a:r>
            <a:r>
              <a:rPr lang="en-US" altLang="zh-CN" sz="2400" dirty="0">
                <a:solidFill>
                  <a:srgbClr val="000000"/>
                </a:solidFill>
                <a:latin typeface="Arial"/>
                <a:ea typeface="Arial"/>
              </a:rPr>
              <a:t>Cấu</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trúc</a:t>
            </a:r>
            <a:r>
              <a:rPr lang="en-US" altLang="zh-CN" sz="2400" spc="69" dirty="0">
                <a:solidFill>
                  <a:srgbClr val="000000"/>
                </a:solidFill>
                <a:latin typeface="Arial"/>
                <a:cs typeface="Arial"/>
              </a:rPr>
              <a:t> </a:t>
            </a:r>
            <a:r>
              <a:rPr lang="en-US" altLang="zh-CN" sz="2400" dirty="0">
                <a:solidFill>
                  <a:srgbClr val="000000"/>
                </a:solidFill>
                <a:latin typeface="Arial"/>
                <a:ea typeface="Arial"/>
              </a:rPr>
              <a:t>làm</a:t>
            </a:r>
            <a:r>
              <a:rPr lang="en-US" altLang="zh-CN" sz="2400" spc="69" dirty="0">
                <a:solidFill>
                  <a:srgbClr val="000000"/>
                </a:solidFill>
                <a:latin typeface="Arial"/>
                <a:cs typeface="Arial"/>
              </a:rPr>
              <a:t> </a:t>
            </a:r>
            <a:r>
              <a:rPr lang="en-US" altLang="zh-CN" sz="2400" dirty="0">
                <a:solidFill>
                  <a:srgbClr val="000000"/>
                </a:solidFill>
                <a:latin typeface="Arial"/>
                <a:ea typeface="Arial"/>
              </a:rPr>
              <a:t>việc</a:t>
            </a:r>
          </a:p>
          <a:p>
            <a:pPr marL="0">
              <a:lnSpc>
                <a:spcPct val="100000"/>
              </a:lnSpc>
            </a:pPr>
            <a:r>
              <a:rPr lang="en-US" altLang="zh-CN" sz="2400" dirty="0">
                <a:solidFill>
                  <a:srgbClr val="000000"/>
                </a:solidFill>
                <a:latin typeface="Arial"/>
                <a:ea typeface="Arial"/>
              </a:rPr>
              <a: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Cấu</a:t>
            </a:r>
            <a:r>
              <a:rPr lang="en-US" altLang="zh-CN" sz="2400" spc="75" dirty="0">
                <a:solidFill>
                  <a:srgbClr val="000000"/>
                </a:solidFill>
                <a:latin typeface="Arial"/>
                <a:cs typeface="Arial"/>
              </a:rPr>
              <a:t> </a:t>
            </a:r>
            <a:r>
              <a:rPr lang="en-US" altLang="zh-CN" sz="2400" dirty="0">
                <a:solidFill>
                  <a:srgbClr val="000000"/>
                </a:solidFill>
                <a:latin typeface="Arial"/>
                <a:ea typeface="Arial"/>
              </a:rPr>
              <a:t>trúc</a:t>
            </a:r>
            <a:r>
              <a:rPr lang="en-US" altLang="zh-CN" sz="2400" spc="69" dirty="0">
                <a:solidFill>
                  <a:srgbClr val="000000"/>
                </a:solidFill>
                <a:latin typeface="Arial"/>
                <a:cs typeface="Arial"/>
              </a:rPr>
              <a:t> </a:t>
            </a:r>
            <a:r>
              <a:rPr lang="en-US" altLang="zh-CN" sz="2400" dirty="0">
                <a:solidFill>
                  <a:srgbClr val="000000"/>
                </a:solidFill>
                <a:latin typeface="Arial"/>
                <a:ea typeface="Arial"/>
              </a:rPr>
              <a:t>lưu</a:t>
            </a:r>
            <a:r>
              <a:rPr lang="en-US" altLang="zh-CN" sz="2400" spc="75" dirty="0">
                <a:solidFill>
                  <a:srgbClr val="000000"/>
                </a:solidFill>
                <a:latin typeface="Arial"/>
                <a:cs typeface="Arial"/>
              </a:rPr>
              <a:t> </a:t>
            </a:r>
            <a:r>
              <a:rPr lang="en-US" altLang="zh-CN" sz="2400" dirty="0">
                <a:solidFill>
                  <a:srgbClr val="000000"/>
                </a:solidFill>
                <a:latin typeface="Arial"/>
                <a:ea typeface="Arial"/>
              </a:rPr>
              <a:t>trữ</a:t>
            </a:r>
          </a:p>
          <a:p>
            <a:pPr>
              <a:lnSpc>
                <a:spcPts val="1000"/>
              </a:lnSpc>
            </a:pPr>
            <a:endParaRPr lang="en-US" dirty="0"/>
          </a:p>
          <a:p>
            <a:pPr>
              <a:lnSpc>
                <a:spcPts val="1000"/>
              </a:lnSpc>
            </a:pPr>
            <a:endParaRPr lang="en-US" dirty="0"/>
          </a:p>
          <a:p>
            <a:pPr>
              <a:lnSpc>
                <a:spcPts val="1710"/>
              </a:lnSpc>
            </a:pPr>
            <a:endParaRPr lang="en-US" dirty="0"/>
          </a:p>
          <a:p>
            <a:pPr marL="0">
              <a:lnSpc>
                <a:spcPct val="100000"/>
              </a:lnSpc>
            </a:pPr>
            <a:r>
              <a:rPr lang="en-US" altLang="zh-CN" sz="2400" dirty="0">
                <a:solidFill>
                  <a:srgbClr val="000000"/>
                </a:solidFill>
                <a:latin typeface="Arial"/>
                <a:ea typeface="Arial"/>
              </a:rPr>
              <a:t>•</a:t>
            </a:r>
            <a:r>
              <a:rPr lang="en-US" altLang="zh-CN" sz="2400" spc="64" dirty="0">
                <a:solidFill>
                  <a:srgbClr val="000000"/>
                </a:solidFill>
                <a:latin typeface="Arial"/>
                <a:cs typeface="Arial"/>
              </a:rPr>
              <a:t> </a:t>
            </a:r>
            <a:r>
              <a:rPr lang="en-US" altLang="zh-CN" sz="2400" dirty="0">
                <a:solidFill>
                  <a:srgbClr val="000000"/>
                </a:solidFill>
                <a:latin typeface="Arial"/>
                <a:ea typeface="Arial"/>
              </a:rPr>
              <a:t>Hướng</a:t>
            </a:r>
            <a:r>
              <a:rPr lang="en-US" altLang="zh-CN" sz="2400" spc="69" dirty="0">
                <a:solidFill>
                  <a:srgbClr val="000000"/>
                </a:solidFill>
                <a:latin typeface="Arial"/>
                <a:cs typeface="Arial"/>
              </a:rPr>
              <a:t> </a:t>
            </a:r>
            <a:r>
              <a:rPr lang="en-US" altLang="zh-CN" sz="2400" dirty="0">
                <a:solidFill>
                  <a:srgbClr val="000000"/>
                </a:solidFill>
                <a:latin typeface="Arial"/>
                <a:ea typeface="Arial"/>
              </a:rPr>
              <a:t>dẫn</a:t>
            </a:r>
            <a:r>
              <a:rPr lang="en-US" altLang="zh-CN" sz="2400" spc="69" dirty="0">
                <a:solidFill>
                  <a:srgbClr val="000000"/>
                </a:solidFill>
                <a:latin typeface="Arial"/>
                <a:cs typeface="Arial"/>
              </a:rPr>
              <a:t> </a:t>
            </a:r>
            <a:r>
              <a:rPr lang="en-US" altLang="zh-CN" sz="2400" dirty="0">
                <a:solidFill>
                  <a:srgbClr val="000000"/>
                </a:solidFill>
                <a:latin typeface="Arial"/>
                <a:ea typeface="Arial"/>
              </a:rPr>
              <a:t>sử</a:t>
            </a:r>
            <a:r>
              <a:rPr lang="en-US" altLang="zh-CN" sz="2400" spc="64" dirty="0">
                <a:solidFill>
                  <a:srgbClr val="000000"/>
                </a:solidFill>
                <a:latin typeface="Arial"/>
                <a:cs typeface="Arial"/>
              </a:rPr>
              <a:t> </a:t>
            </a:r>
            <a:r>
              <a:rPr lang="en-US" altLang="zh-CN" sz="2400" dirty="0">
                <a:solidFill>
                  <a:srgbClr val="000000"/>
                </a:solidFill>
                <a:latin typeface="Arial"/>
                <a:ea typeface="Arial"/>
              </a:rPr>
              <a:t>dụng</a:t>
            </a:r>
          </a:p>
          <a:p>
            <a:pPr marL="0">
              <a:lnSpc>
                <a:spcPct val="100000"/>
              </a:lnSpc>
            </a:pPr>
            <a:r>
              <a:rPr lang="en-US" altLang="zh-CN" sz="2400" dirty="0">
                <a:solidFill>
                  <a:srgbClr val="000000"/>
                </a:solidFill>
                <a:latin typeface="Arial"/>
                <a:ea typeface="Arial"/>
              </a:rPr>
              <a: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Tham</a:t>
            </a:r>
            <a:r>
              <a:rPr lang="en-US" altLang="zh-CN" sz="2400" spc="69" dirty="0">
                <a:solidFill>
                  <a:srgbClr val="000000"/>
                </a:solidFill>
                <a:latin typeface="Arial"/>
                <a:cs typeface="Arial"/>
              </a:rPr>
              <a:t> </a:t>
            </a:r>
            <a:r>
              <a:rPr lang="en-US" altLang="zh-CN" sz="2400" dirty="0">
                <a:solidFill>
                  <a:srgbClr val="000000"/>
                </a:solidFill>
                <a:latin typeface="Arial"/>
                <a:ea typeface="Arial"/>
              </a:rPr>
              <a:t>khảo</a:t>
            </a:r>
            <a:r>
              <a:rPr lang="en-US" altLang="zh-CN" sz="2400" spc="69" dirty="0">
                <a:solidFill>
                  <a:srgbClr val="000000"/>
                </a:solidFill>
                <a:latin typeface="Arial"/>
                <a:cs typeface="Arial"/>
              </a:rPr>
              <a:t> </a:t>
            </a:r>
            <a:r>
              <a:rPr lang="en-US" altLang="zh-CN" sz="2400" dirty="0">
                <a:solidFill>
                  <a:srgbClr val="000000"/>
                </a:solidFill>
                <a:latin typeface="Arial"/>
                <a:ea typeface="Arial"/>
              </a:rPr>
              <a:t>kỹ</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thuật</a:t>
            </a:r>
          </a:p>
          <a:p>
            <a:pPr marL="0">
              <a:lnSpc>
                <a:spcPct val="100000"/>
              </a:lnSpc>
            </a:pPr>
            <a:r>
              <a:rPr lang="en-US" altLang="zh-CN" sz="2400" dirty="0">
                <a:solidFill>
                  <a:srgbClr val="000000"/>
                </a:solidFill>
                <a:latin typeface="Arial"/>
                <a:ea typeface="Arial"/>
              </a:rPr>
              <a: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Tài</a:t>
            </a:r>
            <a:r>
              <a:rPr lang="en-US" altLang="zh-CN" sz="2400" spc="69" dirty="0">
                <a:solidFill>
                  <a:srgbClr val="000000"/>
                </a:solidFill>
                <a:latin typeface="Arial"/>
                <a:cs typeface="Arial"/>
              </a:rPr>
              <a:t> </a:t>
            </a:r>
            <a:r>
              <a:rPr lang="en-US" altLang="zh-CN" sz="2400" dirty="0">
                <a:solidFill>
                  <a:srgbClr val="000000"/>
                </a:solidFill>
                <a:latin typeface="Arial"/>
                <a:ea typeface="Arial"/>
              </a:rPr>
              <a:t>liệu</a:t>
            </a:r>
            <a:r>
              <a:rPr lang="en-US" altLang="zh-CN" sz="2400" spc="75" dirty="0">
                <a:solidFill>
                  <a:srgbClr val="000000"/>
                </a:solidFill>
                <a:latin typeface="Arial"/>
                <a:cs typeface="Arial"/>
              </a:rPr>
              <a:t> </a:t>
            </a:r>
            <a:r>
              <a:rPr lang="en-US" altLang="zh-CN" sz="2400" dirty="0">
                <a:solidFill>
                  <a:srgbClr val="000000"/>
                </a:solidFill>
                <a:latin typeface="Arial"/>
                <a:ea typeface="Arial"/>
              </a:rPr>
              <a:t>phát</a:t>
            </a:r>
            <a:r>
              <a:rPr lang="en-US" altLang="zh-CN" sz="2400" spc="69" dirty="0">
                <a:solidFill>
                  <a:srgbClr val="000000"/>
                </a:solidFill>
                <a:latin typeface="Arial"/>
                <a:cs typeface="Arial"/>
              </a:rPr>
              <a:t> </a:t>
            </a:r>
            <a:r>
              <a:rPr lang="en-US" altLang="zh-CN" sz="2400" dirty="0">
                <a:solidFill>
                  <a:srgbClr val="000000"/>
                </a:solidFill>
                <a:latin typeface="Arial"/>
                <a:ea typeface="Arial"/>
              </a:rPr>
              <a:t>triển</a:t>
            </a:r>
          </a:p>
        </p:txBody>
      </p:sp>
      <p:sp>
        <p:nvSpPr>
          <p:cNvPr id="29" name="TextBox 29"/>
          <p:cNvSpPr txBox="1"/>
          <p:nvPr/>
        </p:nvSpPr>
        <p:spPr>
          <a:xfrm>
            <a:off x="6222491" y="3645405"/>
            <a:ext cx="2627107" cy="2560518"/>
          </a:xfrm>
          <a:prstGeom prst="rect">
            <a:avLst/>
          </a:prstGeom>
          <a:noFill/>
        </p:spPr>
        <p:txBody>
          <a:bodyPr wrap="square" lIns="0" tIns="0" rIns="0" bIns="0" rtlCol="0">
            <a:spAutoFit/>
          </a:bodyPr>
          <a:lstStyle/>
          <a:p>
            <a:pPr marL="0" indent="1242060">
              <a:lnSpc>
                <a:spcPct val="100000"/>
              </a:lnSpc>
            </a:pPr>
            <a:r>
              <a:rPr lang="en-US" altLang="zh-CN" sz="1800" spc="-5" dirty="0">
                <a:solidFill>
                  <a:srgbClr val="000000"/>
                </a:solidFill>
                <a:latin typeface="Arial"/>
                <a:ea typeface="Arial"/>
              </a:rPr>
              <a:t>Người</a:t>
            </a:r>
            <a:r>
              <a:rPr lang="en-US" altLang="zh-CN" sz="1800" spc="15" dirty="0">
                <a:solidFill>
                  <a:srgbClr val="000000"/>
                </a:solidFill>
                <a:latin typeface="Arial"/>
                <a:cs typeface="Arial"/>
              </a:rPr>
              <a:t> </a:t>
            </a:r>
            <a:r>
              <a:rPr lang="en-US" altLang="zh-CN" sz="1800" spc="-5" dirty="0">
                <a:solidFill>
                  <a:srgbClr val="000000"/>
                </a:solidFill>
                <a:latin typeface="Arial"/>
                <a:ea typeface="Arial"/>
              </a:rPr>
              <a:t>dùng</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639"/>
              </a:lnSpc>
            </a:pPr>
            <a:endParaRPr lang="en-US" dirty="0"/>
          </a:p>
          <a:p>
            <a:pPr marL="0" indent="1259077">
              <a:lnSpc>
                <a:spcPct val="100000"/>
              </a:lnSpc>
            </a:pPr>
            <a:r>
              <a:rPr lang="en-US" altLang="zh-CN" sz="1800" dirty="0">
                <a:solidFill>
                  <a:srgbClr val="000000"/>
                </a:solidFill>
                <a:latin typeface="Arial"/>
                <a:ea typeface="Arial"/>
              </a:rPr>
              <a:t>Người</a:t>
            </a:r>
            <a:r>
              <a:rPr lang="en-US" altLang="zh-CN" sz="1800" dirty="0">
                <a:solidFill>
                  <a:srgbClr val="000000"/>
                </a:solidFill>
                <a:latin typeface="Arial"/>
                <a:cs typeface="Arial"/>
              </a:rPr>
              <a:t> </a:t>
            </a:r>
            <a:r>
              <a:rPr lang="en-US" altLang="zh-CN" sz="1800" dirty="0">
                <a:solidFill>
                  <a:srgbClr val="000000"/>
                </a:solidFill>
                <a:latin typeface="Arial"/>
                <a:ea typeface="Arial"/>
              </a:rPr>
              <a:t>bảo</a:t>
            </a:r>
            <a:r>
              <a:rPr lang="en-US" altLang="zh-CN" sz="1800" spc="-34" dirty="0">
                <a:solidFill>
                  <a:srgbClr val="000000"/>
                </a:solidFill>
                <a:latin typeface="Arial"/>
                <a:cs typeface="Arial"/>
              </a:rPr>
              <a:t> </a:t>
            </a:r>
            <a:r>
              <a:rPr lang="en-US" altLang="zh-CN" sz="1800" dirty="0">
                <a:solidFill>
                  <a:srgbClr val="000000"/>
                </a:solidFill>
                <a:latin typeface="Arial"/>
                <a:ea typeface="Arial"/>
              </a:rPr>
              <a:t>trì</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35"/>
              </a:lnSpc>
            </a:pPr>
            <a:endParaRPr lang="en-US" dirty="0"/>
          </a:p>
          <a:p>
            <a:pPr marL="0">
              <a:lnSpc>
                <a:spcPct val="100000"/>
              </a:lnSpc>
            </a:pPr>
            <a:r>
              <a:rPr lang="en-US" altLang="zh-CN" sz="1800" dirty="0">
                <a:solidFill>
                  <a:srgbClr val="000000"/>
                </a:solidFill>
                <a:latin typeface="Arial"/>
                <a:ea typeface="Arial"/>
              </a:rPr>
              <a:t>Nhà</a:t>
            </a:r>
            <a:r>
              <a:rPr lang="en-US" altLang="zh-CN" sz="1800" dirty="0">
                <a:solidFill>
                  <a:srgbClr val="000000"/>
                </a:solidFill>
                <a:latin typeface="Arial"/>
                <a:cs typeface="Arial"/>
              </a:rPr>
              <a:t> </a:t>
            </a:r>
            <a:r>
              <a:rPr lang="en-US" altLang="zh-CN" sz="1800" dirty="0">
                <a:solidFill>
                  <a:srgbClr val="000000"/>
                </a:solidFill>
                <a:latin typeface="Arial"/>
                <a:ea typeface="Arial"/>
              </a:rPr>
              <a:t>phát</a:t>
            </a:r>
            <a:r>
              <a:rPr lang="en-US" altLang="zh-CN" sz="1800" spc="-25" dirty="0">
                <a:solidFill>
                  <a:srgbClr val="000000"/>
                </a:solidFill>
                <a:latin typeface="Arial"/>
                <a:cs typeface="Arial"/>
              </a:rPr>
              <a:t> </a:t>
            </a:r>
            <a:r>
              <a:rPr lang="en-US" altLang="zh-CN" sz="1800" dirty="0">
                <a:solidFill>
                  <a:srgbClr val="000000"/>
                </a:solidFill>
                <a:latin typeface="Arial"/>
                <a:ea typeface="Arial"/>
              </a:rPr>
              <a:t>triển</a:t>
            </a:r>
          </a:p>
        </p:txBody>
      </p:sp>
      <p:sp>
        <p:nvSpPr>
          <p:cNvPr id="3" name="TextBox 6">
            <a:extLst>
              <a:ext uri="{FF2B5EF4-FFF2-40B4-BE49-F238E27FC236}">
                <a16:creationId xmlns:a16="http://schemas.microsoft.com/office/drawing/2014/main" id="{616C0746-E069-D328-75DD-C53BE17528DC}"/>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4" name="TextBox 77">
            <a:extLst>
              <a:ext uri="{FF2B5EF4-FFF2-40B4-BE49-F238E27FC236}">
                <a16:creationId xmlns:a16="http://schemas.microsoft.com/office/drawing/2014/main" id="{FBEC666D-9CBF-4D69-A5F6-928A6CE585CD}"/>
              </a:ext>
            </a:extLst>
          </p:cNvPr>
          <p:cNvSpPr txBox="1"/>
          <p:nvPr/>
        </p:nvSpPr>
        <p:spPr>
          <a:xfrm>
            <a:off x="443061" y="6411189"/>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2"/>
          <p:cNvPicPr>
            <a:picLocks noChangeAspect="1"/>
          </p:cNvPicPr>
          <p:nvPr/>
        </p:nvPicPr>
        <p:blipFill>
          <a:blip r:embed="rId2"/>
          <a:stretch>
            <a:fillRect/>
          </a:stretch>
        </p:blipFill>
        <p:spPr>
          <a:xfrm>
            <a:off x="0" y="18856"/>
            <a:ext cx="9144000" cy="6858000"/>
          </a:xfrm>
          <a:prstGeom prst="rect">
            <a:avLst/>
          </a:prstGeom>
        </p:spPr>
      </p:pic>
      <p:sp>
        <p:nvSpPr>
          <p:cNvPr id="2" name="TextBox 32"/>
          <p:cNvSpPr txBox="1"/>
          <p:nvPr/>
        </p:nvSpPr>
        <p:spPr>
          <a:xfrm>
            <a:off x="624840" y="1169680"/>
            <a:ext cx="7689601" cy="1874872"/>
          </a:xfrm>
          <a:prstGeom prst="rect">
            <a:avLst/>
          </a:prstGeom>
          <a:noFill/>
        </p:spPr>
        <p:txBody>
          <a:bodyPr wrap="square" lIns="0" tIns="0" rIns="0" bIns="0" rtlCol="0">
            <a:spAutoFit/>
          </a:bodyPr>
          <a:lstStyle/>
          <a:p>
            <a:pPr>
              <a:lnSpc>
                <a:spcPts val="1960"/>
              </a:lnSpc>
            </a:pPr>
            <a:endParaRPr lang="en-US" dirty="0"/>
          </a:p>
          <a:p>
            <a:pPr marL="0">
              <a:lnSpc>
                <a:spcPct val="100000"/>
              </a:lnSpc>
            </a:pPr>
            <a:r>
              <a:rPr lang="en-US" altLang="zh-CN" sz="2800" b="1" dirty="0">
                <a:solidFill>
                  <a:srgbClr val="BF0000"/>
                </a:solidFill>
                <a:latin typeface="Times New Roman"/>
                <a:ea typeface="Times New Roman"/>
              </a:rPr>
              <a:t>1.2.</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Vai</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trò</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của</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1000"/>
              </a:lnSpc>
            </a:pPr>
            <a:endParaRPr lang="en-US" dirty="0"/>
          </a:p>
          <a:p>
            <a:pPr>
              <a:lnSpc>
                <a:spcPts val="1025"/>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b="1" dirty="0">
                <a:solidFill>
                  <a:srgbClr val="0000FE"/>
                </a:solidFill>
                <a:latin typeface="Times New Roman"/>
                <a:ea typeface="Times New Roman"/>
              </a:rPr>
              <a:t>linh</a:t>
            </a:r>
            <a:r>
              <a:rPr lang="en-US" altLang="zh-CN" sz="2400" b="1" dirty="0">
                <a:solidFill>
                  <a:srgbClr val="0000FE"/>
                </a:solidFill>
                <a:latin typeface="Times New Roman"/>
                <a:cs typeface="Times New Roman"/>
              </a:rPr>
              <a:t> </a:t>
            </a:r>
            <a:r>
              <a:rPr lang="en-US" altLang="zh-CN" sz="2400" b="1" dirty="0">
                <a:solidFill>
                  <a:srgbClr val="0000FE"/>
                </a:solidFill>
                <a:latin typeface="Times New Roman"/>
                <a:ea typeface="Times New Roman"/>
              </a:rPr>
              <a:t>hồn</a:t>
            </a:r>
            <a:r>
              <a:rPr lang="en-US" altLang="zh-CN" sz="2400" b="1" dirty="0">
                <a:solidFill>
                  <a:srgbClr val="0000FE"/>
                </a:solidFill>
                <a:latin typeface="Times New Roman"/>
                <a:cs typeface="Times New Roman"/>
              </a:rPr>
              <a:t> </a:t>
            </a:r>
            <a:r>
              <a:rPr lang="en-US" altLang="zh-CN" sz="2400" dirty="0">
                <a:solidFill>
                  <a:srgbClr val="000000"/>
                </a:solidFill>
                <a:latin typeface="Times New Roman"/>
                <a:ea typeface="Times New Roman"/>
              </a:rPr>
              <a:t>của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các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hệ</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thống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máy</a:t>
            </a:r>
            <a:r>
              <a:rPr lang="en-US" altLang="zh-CN" sz="2400" spc="20" dirty="0">
                <a:solidFill>
                  <a:srgbClr val="000000"/>
                </a:solidFill>
                <a:latin typeface="Times New Roman"/>
                <a:cs typeface="Times New Roman"/>
              </a:rPr>
              <a:t> </a:t>
            </a:r>
            <a:r>
              <a:rPr lang="en-US" altLang="zh-CN" sz="2400" dirty="0">
                <a:solidFill>
                  <a:srgbClr val="000000"/>
                </a:solidFill>
                <a:latin typeface="Times New Roman"/>
                <a:ea typeface="Times New Roman"/>
              </a:rPr>
              <a:t>tính</a:t>
            </a:r>
          </a:p>
          <a:p>
            <a:pPr>
              <a:lnSpc>
                <a:spcPts val="1480"/>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b="1" dirty="0">
                <a:solidFill>
                  <a:srgbClr val="0000FE"/>
                </a:solidFill>
                <a:latin typeface="Times New Roman"/>
                <a:ea typeface="Times New Roman"/>
              </a:rPr>
              <a:t>nền</a:t>
            </a:r>
            <a:r>
              <a:rPr lang="en-US" altLang="zh-CN" sz="2400" b="1" dirty="0">
                <a:solidFill>
                  <a:srgbClr val="0000FE"/>
                </a:solidFill>
                <a:latin typeface="Times New Roman"/>
                <a:cs typeface="Times New Roman"/>
              </a:rPr>
              <a:t> </a:t>
            </a:r>
            <a:r>
              <a:rPr lang="en-US" altLang="zh-CN" sz="2400" b="1" dirty="0">
                <a:solidFill>
                  <a:srgbClr val="0000FE"/>
                </a:solidFill>
                <a:latin typeface="Times New Roman"/>
                <a:ea typeface="Times New Roman"/>
              </a:rPr>
              <a:t>tảng</a:t>
            </a:r>
            <a:r>
              <a:rPr lang="en-US" altLang="zh-CN" sz="2400" b="1" dirty="0">
                <a:solidFill>
                  <a:srgbClr val="0000FE"/>
                </a:solidFill>
                <a:latin typeface="Times New Roman"/>
                <a:cs typeface="Times New Roman"/>
              </a:rPr>
              <a:t> </a:t>
            </a:r>
            <a:r>
              <a:rPr lang="en-US" altLang="zh-CN" sz="2400" dirty="0">
                <a:solidFill>
                  <a:srgbClr val="000000"/>
                </a:solidFill>
                <a:latin typeface="Times New Roman"/>
                <a:ea typeface="Times New Roman"/>
              </a:rPr>
              <a:t>của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mọi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hoạt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động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xã</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hội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&amp;</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tổ</a:t>
            </a:r>
            <a:r>
              <a:rPr lang="en-US" altLang="zh-CN" sz="2400" spc="15" dirty="0">
                <a:solidFill>
                  <a:srgbClr val="000000"/>
                </a:solidFill>
                <a:latin typeface="Times New Roman"/>
                <a:cs typeface="Times New Roman"/>
              </a:rPr>
              <a:t> </a:t>
            </a:r>
            <a:r>
              <a:rPr lang="en-US" altLang="zh-CN" sz="2400" dirty="0">
                <a:solidFill>
                  <a:srgbClr val="000000"/>
                </a:solidFill>
                <a:latin typeface="Times New Roman"/>
                <a:ea typeface="Times New Roman"/>
              </a:rPr>
              <a:t>chức</a:t>
            </a:r>
          </a:p>
        </p:txBody>
      </p:sp>
      <p:sp>
        <p:nvSpPr>
          <p:cNvPr id="33" name="TextBox 33"/>
          <p:cNvSpPr txBox="1"/>
          <p:nvPr/>
        </p:nvSpPr>
        <p:spPr>
          <a:xfrm>
            <a:off x="1400302" y="3555428"/>
            <a:ext cx="6635484" cy="274320"/>
          </a:xfrm>
          <a:prstGeom prst="rect">
            <a:avLst/>
          </a:prstGeom>
          <a:noFill/>
        </p:spPr>
        <p:txBody>
          <a:bodyPr wrap="square" lIns="0" tIns="0" rIns="0" bIns="0" rtlCol="0">
            <a:spAutoFit/>
          </a:bodyPr>
          <a:lstStyle/>
          <a:p>
            <a:pPr marL="0">
              <a:lnSpc>
                <a:spcPct val="100000"/>
              </a:lnSpc>
              <a:tabLst>
                <a:tab pos="1905253" algn="l"/>
                <a:tab pos="3696207" algn="l"/>
                <a:tab pos="5522341" algn="l"/>
              </a:tabLst>
            </a:pPr>
            <a:r>
              <a:rPr lang="en-US" altLang="zh-CN" sz="1800" b="1" dirty="0">
                <a:solidFill>
                  <a:srgbClr val="001E5E"/>
                </a:solidFill>
                <a:latin typeface="Arial"/>
                <a:ea typeface="Arial"/>
              </a:rPr>
              <a:t>Cá</a:t>
            </a:r>
            <a:r>
              <a:rPr lang="en-US" altLang="zh-CN" sz="1800" b="1" spc="-5" dirty="0">
                <a:solidFill>
                  <a:srgbClr val="001E5E"/>
                </a:solidFill>
                <a:latin typeface="Arial"/>
                <a:cs typeface="Arial"/>
              </a:rPr>
              <a:t> </a:t>
            </a:r>
            <a:r>
              <a:rPr lang="en-US" altLang="zh-CN" sz="1800" b="1" dirty="0">
                <a:solidFill>
                  <a:srgbClr val="001E5E"/>
                </a:solidFill>
                <a:latin typeface="Arial"/>
                <a:ea typeface="Arial"/>
              </a:rPr>
              <a:t>nhân	Tổ</a:t>
            </a:r>
            <a:r>
              <a:rPr lang="en-US" altLang="zh-CN" sz="1800" b="1" spc="-5" dirty="0">
                <a:solidFill>
                  <a:srgbClr val="001E5E"/>
                </a:solidFill>
                <a:latin typeface="Arial"/>
                <a:cs typeface="Arial"/>
              </a:rPr>
              <a:t> </a:t>
            </a:r>
            <a:r>
              <a:rPr lang="en-US" altLang="zh-CN" sz="1800" b="1" dirty="0">
                <a:solidFill>
                  <a:srgbClr val="001E5E"/>
                </a:solidFill>
                <a:latin typeface="Arial"/>
                <a:ea typeface="Arial"/>
              </a:rPr>
              <a:t>chức	Quốc</a:t>
            </a:r>
            <a:r>
              <a:rPr lang="en-US" altLang="zh-CN" sz="1800" b="1" dirty="0">
                <a:solidFill>
                  <a:srgbClr val="001E5E"/>
                </a:solidFill>
                <a:latin typeface="Arial"/>
                <a:cs typeface="Arial"/>
              </a:rPr>
              <a:t> </a:t>
            </a:r>
            <a:r>
              <a:rPr lang="en-US" altLang="zh-CN" sz="1800" b="1" dirty="0">
                <a:solidFill>
                  <a:srgbClr val="001E5E"/>
                </a:solidFill>
                <a:latin typeface="Arial"/>
                <a:ea typeface="Arial"/>
              </a:rPr>
              <a:t>gia	</a:t>
            </a:r>
            <a:r>
              <a:rPr lang="en-US" altLang="zh-CN" sz="1800" b="1" spc="-20" dirty="0">
                <a:solidFill>
                  <a:srgbClr val="001E5E"/>
                </a:solidFill>
                <a:latin typeface="Arial"/>
                <a:ea typeface="Arial"/>
              </a:rPr>
              <a:t>Toàn</a:t>
            </a:r>
            <a:r>
              <a:rPr lang="en-US" altLang="zh-CN" sz="1800" b="1" spc="-20" dirty="0">
                <a:solidFill>
                  <a:srgbClr val="001E5E"/>
                </a:solidFill>
                <a:latin typeface="Arial"/>
                <a:cs typeface="Arial"/>
              </a:rPr>
              <a:t> </a:t>
            </a:r>
            <a:r>
              <a:rPr lang="en-US" altLang="zh-CN" sz="1800" b="1" spc="-25" dirty="0">
                <a:solidFill>
                  <a:srgbClr val="001E5E"/>
                </a:solidFill>
                <a:latin typeface="Arial"/>
                <a:ea typeface="Arial"/>
              </a:rPr>
              <a:t>cầu</a:t>
            </a:r>
          </a:p>
        </p:txBody>
      </p:sp>
      <p:sp>
        <p:nvSpPr>
          <p:cNvPr id="34" name="TextBox 34"/>
          <p:cNvSpPr txBox="1"/>
          <p:nvPr/>
        </p:nvSpPr>
        <p:spPr>
          <a:xfrm>
            <a:off x="1497457" y="5453621"/>
            <a:ext cx="932887" cy="487984"/>
          </a:xfrm>
          <a:prstGeom prst="rect">
            <a:avLst/>
          </a:prstGeom>
          <a:noFill/>
        </p:spPr>
        <p:txBody>
          <a:bodyPr wrap="square" lIns="0" tIns="0" rIns="0" bIns="0" rtlCol="0">
            <a:spAutoFit/>
          </a:bodyPr>
          <a:lstStyle/>
          <a:p>
            <a:pPr marL="0">
              <a:lnSpc>
                <a:spcPct val="100000"/>
              </a:lnSpc>
            </a:pPr>
            <a:r>
              <a:rPr lang="en-US" altLang="zh-CN" sz="1600" b="1" spc="-10" dirty="0">
                <a:solidFill>
                  <a:srgbClr val="0000FE"/>
                </a:solidFill>
                <a:latin typeface="Arial"/>
                <a:ea typeface="Arial"/>
              </a:rPr>
              <a:t>Làm</a:t>
            </a:r>
            <a:r>
              <a:rPr lang="en-US" altLang="zh-CN" sz="1600" b="1" dirty="0">
                <a:solidFill>
                  <a:srgbClr val="0000FE"/>
                </a:solidFill>
                <a:latin typeface="Arial"/>
                <a:cs typeface="Arial"/>
              </a:rPr>
              <a:t> </a:t>
            </a:r>
            <a:r>
              <a:rPr lang="en-US" altLang="zh-CN" sz="1600" b="1" spc="-5" dirty="0">
                <a:solidFill>
                  <a:srgbClr val="0000FE"/>
                </a:solidFill>
                <a:latin typeface="Arial"/>
                <a:ea typeface="Arial"/>
              </a:rPr>
              <a:t>việc,</a:t>
            </a:r>
          </a:p>
          <a:p>
            <a:pPr marL="0" indent="153923">
              <a:lnSpc>
                <a:spcPct val="100000"/>
              </a:lnSpc>
            </a:pPr>
            <a:r>
              <a:rPr lang="en-US" altLang="zh-CN" sz="1600" b="1" spc="-5" dirty="0">
                <a:solidFill>
                  <a:srgbClr val="0000FE"/>
                </a:solidFill>
                <a:latin typeface="Arial"/>
                <a:ea typeface="Arial"/>
              </a:rPr>
              <a:t>giải</a:t>
            </a:r>
            <a:r>
              <a:rPr lang="en-US" altLang="zh-CN" sz="1600" b="1" spc="15" dirty="0">
                <a:solidFill>
                  <a:srgbClr val="0000FE"/>
                </a:solidFill>
                <a:latin typeface="Arial"/>
                <a:cs typeface="Arial"/>
              </a:rPr>
              <a:t> </a:t>
            </a:r>
            <a:r>
              <a:rPr lang="en-US" altLang="zh-CN" sz="1600" b="1" dirty="0">
                <a:solidFill>
                  <a:srgbClr val="0000FE"/>
                </a:solidFill>
                <a:latin typeface="Arial"/>
                <a:ea typeface="Arial"/>
              </a:rPr>
              <a:t>trí</a:t>
            </a:r>
          </a:p>
        </p:txBody>
      </p:sp>
      <p:sp>
        <p:nvSpPr>
          <p:cNvPr id="35" name="TextBox 35"/>
          <p:cNvSpPr txBox="1"/>
          <p:nvPr/>
        </p:nvSpPr>
        <p:spPr>
          <a:xfrm>
            <a:off x="3284854" y="5453621"/>
            <a:ext cx="913834" cy="487984"/>
          </a:xfrm>
          <a:prstGeom prst="rect">
            <a:avLst/>
          </a:prstGeom>
          <a:noFill/>
        </p:spPr>
        <p:txBody>
          <a:bodyPr wrap="square" lIns="0" tIns="0" rIns="0" bIns="0" rtlCol="0">
            <a:spAutoFit/>
          </a:bodyPr>
          <a:lstStyle/>
          <a:p>
            <a:pPr marL="0">
              <a:lnSpc>
                <a:spcPct val="100000"/>
              </a:lnSpc>
            </a:pPr>
            <a:r>
              <a:rPr lang="en-US" altLang="zh-CN" sz="1600" b="1" spc="-5" dirty="0">
                <a:solidFill>
                  <a:srgbClr val="0000FE"/>
                </a:solidFill>
                <a:latin typeface="Arial"/>
                <a:ea typeface="Arial"/>
              </a:rPr>
              <a:t>Sản</a:t>
            </a:r>
            <a:r>
              <a:rPr lang="en-US" altLang="zh-CN" sz="1600" b="1" spc="-15" dirty="0">
                <a:solidFill>
                  <a:srgbClr val="0000FE"/>
                </a:solidFill>
                <a:latin typeface="Arial"/>
                <a:cs typeface="Arial"/>
              </a:rPr>
              <a:t> </a:t>
            </a:r>
            <a:r>
              <a:rPr lang="en-US" altLang="zh-CN" sz="1600" b="1" dirty="0">
                <a:solidFill>
                  <a:srgbClr val="0000FE"/>
                </a:solidFill>
                <a:latin typeface="Arial"/>
                <a:ea typeface="Arial"/>
              </a:rPr>
              <a:t>xuất,</a:t>
            </a:r>
          </a:p>
          <a:p>
            <a:pPr marL="0" indent="97535">
              <a:lnSpc>
                <a:spcPct val="100000"/>
              </a:lnSpc>
            </a:pPr>
            <a:r>
              <a:rPr lang="en-US" altLang="zh-CN" sz="1600" b="1" spc="-10" dirty="0">
                <a:solidFill>
                  <a:srgbClr val="0000FE"/>
                </a:solidFill>
                <a:latin typeface="Arial"/>
                <a:ea typeface="Arial"/>
              </a:rPr>
              <a:t>dịch</a:t>
            </a:r>
            <a:r>
              <a:rPr lang="en-US" altLang="zh-CN" sz="1600" b="1" spc="5" dirty="0">
                <a:solidFill>
                  <a:srgbClr val="0000FE"/>
                </a:solidFill>
                <a:latin typeface="Arial"/>
                <a:cs typeface="Arial"/>
              </a:rPr>
              <a:t> </a:t>
            </a:r>
            <a:r>
              <a:rPr lang="en-US" altLang="zh-CN" sz="1600" b="1" spc="-10" dirty="0">
                <a:solidFill>
                  <a:srgbClr val="0000FE"/>
                </a:solidFill>
                <a:latin typeface="Arial"/>
                <a:ea typeface="Arial"/>
              </a:rPr>
              <a:t>vụ</a:t>
            </a:r>
          </a:p>
        </p:txBody>
      </p:sp>
      <p:sp>
        <p:nvSpPr>
          <p:cNvPr id="36" name="TextBox 36"/>
          <p:cNvSpPr txBox="1"/>
          <p:nvPr/>
        </p:nvSpPr>
        <p:spPr>
          <a:xfrm>
            <a:off x="5097526" y="5453621"/>
            <a:ext cx="1049030" cy="487984"/>
          </a:xfrm>
          <a:prstGeom prst="rect">
            <a:avLst/>
          </a:prstGeom>
          <a:noFill/>
        </p:spPr>
        <p:txBody>
          <a:bodyPr wrap="square" lIns="0" tIns="0" rIns="0" bIns="0" rtlCol="0">
            <a:spAutoFit/>
          </a:bodyPr>
          <a:lstStyle/>
          <a:p>
            <a:pPr marL="0">
              <a:lnSpc>
                <a:spcPct val="100000"/>
              </a:lnSpc>
            </a:pPr>
            <a:r>
              <a:rPr lang="en-US" altLang="zh-CN" sz="1600" b="1" spc="-5" dirty="0">
                <a:solidFill>
                  <a:srgbClr val="0000FE"/>
                </a:solidFill>
                <a:latin typeface="Arial"/>
                <a:ea typeface="Arial"/>
              </a:rPr>
              <a:t>Điều</a:t>
            </a:r>
            <a:r>
              <a:rPr lang="en-US" altLang="zh-CN" sz="1600" b="1" spc="15" dirty="0">
                <a:solidFill>
                  <a:srgbClr val="0000FE"/>
                </a:solidFill>
                <a:latin typeface="Arial"/>
                <a:cs typeface="Arial"/>
              </a:rPr>
              <a:t> </a:t>
            </a:r>
            <a:r>
              <a:rPr lang="en-US" altLang="zh-CN" sz="1600" b="1" spc="-5" dirty="0">
                <a:solidFill>
                  <a:srgbClr val="0000FE"/>
                </a:solidFill>
                <a:latin typeface="Arial"/>
                <a:ea typeface="Arial"/>
              </a:rPr>
              <a:t>hành,</a:t>
            </a:r>
          </a:p>
          <a:p>
            <a:pPr marL="0" indent="56388">
              <a:lnSpc>
                <a:spcPct val="100000"/>
              </a:lnSpc>
            </a:pPr>
            <a:r>
              <a:rPr lang="en-US" altLang="zh-CN" sz="1600" b="1" spc="-5" dirty="0">
                <a:solidFill>
                  <a:srgbClr val="0000FE"/>
                </a:solidFill>
                <a:latin typeface="Arial"/>
                <a:ea typeface="Arial"/>
              </a:rPr>
              <a:t>phát</a:t>
            </a:r>
            <a:r>
              <a:rPr lang="en-US" altLang="zh-CN" sz="1600" b="1" spc="25" dirty="0">
                <a:solidFill>
                  <a:srgbClr val="0000FE"/>
                </a:solidFill>
                <a:latin typeface="Arial"/>
                <a:cs typeface="Arial"/>
              </a:rPr>
              <a:t> </a:t>
            </a:r>
            <a:r>
              <a:rPr lang="en-US" altLang="zh-CN" sz="1600" b="1" spc="-5" dirty="0">
                <a:solidFill>
                  <a:srgbClr val="0000FE"/>
                </a:solidFill>
                <a:latin typeface="Arial"/>
                <a:ea typeface="Arial"/>
              </a:rPr>
              <a:t>triển</a:t>
            </a:r>
          </a:p>
        </p:txBody>
      </p:sp>
      <p:sp>
        <p:nvSpPr>
          <p:cNvPr id="37" name="TextBox 37"/>
          <p:cNvSpPr txBox="1"/>
          <p:nvPr/>
        </p:nvSpPr>
        <p:spPr>
          <a:xfrm>
            <a:off x="6982079" y="5453621"/>
            <a:ext cx="994288" cy="243840"/>
          </a:xfrm>
          <a:prstGeom prst="rect">
            <a:avLst/>
          </a:prstGeom>
          <a:noFill/>
        </p:spPr>
        <p:txBody>
          <a:bodyPr wrap="square" lIns="0" tIns="0" rIns="0" bIns="0" rtlCol="0">
            <a:spAutoFit/>
          </a:bodyPr>
          <a:lstStyle/>
          <a:p>
            <a:pPr marL="0">
              <a:lnSpc>
                <a:spcPct val="100000"/>
              </a:lnSpc>
            </a:pPr>
            <a:r>
              <a:rPr lang="en-US" altLang="zh-CN" sz="1600" b="1" spc="-5" dirty="0">
                <a:solidFill>
                  <a:srgbClr val="0000FE"/>
                </a:solidFill>
                <a:latin typeface="Arial"/>
                <a:ea typeface="Arial"/>
              </a:rPr>
              <a:t>Hội</a:t>
            </a:r>
            <a:r>
              <a:rPr lang="en-US" altLang="zh-CN" sz="1600" b="1" spc="10" dirty="0">
                <a:solidFill>
                  <a:srgbClr val="0000FE"/>
                </a:solidFill>
                <a:latin typeface="Arial"/>
                <a:cs typeface="Arial"/>
              </a:rPr>
              <a:t> </a:t>
            </a:r>
            <a:r>
              <a:rPr lang="en-US" altLang="zh-CN" sz="1600" b="1" spc="-5" dirty="0">
                <a:solidFill>
                  <a:srgbClr val="0000FE"/>
                </a:solidFill>
                <a:latin typeface="Arial"/>
                <a:ea typeface="Arial"/>
              </a:rPr>
              <a:t>nhập</a:t>
            </a:r>
          </a:p>
        </p:txBody>
      </p:sp>
      <p:sp>
        <p:nvSpPr>
          <p:cNvPr id="3" name="TextBox 6">
            <a:extLst>
              <a:ext uri="{FF2B5EF4-FFF2-40B4-BE49-F238E27FC236}">
                <a16:creationId xmlns:a16="http://schemas.microsoft.com/office/drawing/2014/main" id="{2A33280E-340F-87DF-A5B9-EA7759F4EDBD}"/>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5" name="TextBox 77">
            <a:extLst>
              <a:ext uri="{FF2B5EF4-FFF2-40B4-BE49-F238E27FC236}">
                <a16:creationId xmlns:a16="http://schemas.microsoft.com/office/drawing/2014/main" id="{CA5CC5D3-8D31-6702-0EB9-97A004DD30AA}"/>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40"/>
          <p:cNvPicPr>
            <a:picLocks noChangeAspect="1"/>
          </p:cNvPicPr>
          <p:nvPr/>
        </p:nvPicPr>
        <p:blipFill>
          <a:blip r:embed="rId2"/>
          <a:stretch>
            <a:fillRect/>
          </a:stretch>
        </p:blipFill>
        <p:spPr>
          <a:xfrm>
            <a:off x="0" y="0"/>
            <a:ext cx="9144000" cy="6858000"/>
          </a:xfrm>
          <a:prstGeom prst="rect">
            <a:avLst/>
          </a:prstGeom>
        </p:spPr>
      </p:pic>
      <p:sp>
        <p:nvSpPr>
          <p:cNvPr id="2" name="TextBox 40"/>
          <p:cNvSpPr txBox="1"/>
          <p:nvPr/>
        </p:nvSpPr>
        <p:spPr>
          <a:xfrm>
            <a:off x="621813" y="1554243"/>
            <a:ext cx="8289890" cy="3264996"/>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1.2</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Vai</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trò</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của</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1000"/>
              </a:lnSpc>
            </a:pPr>
            <a:endParaRPr lang="en-US" dirty="0"/>
          </a:p>
          <a:p>
            <a:pPr>
              <a:lnSpc>
                <a:spcPts val="1064"/>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Mọi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nền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kinh</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tế</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phụ</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thuộc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rất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lớn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vào</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spc="1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p>
          <a:p>
            <a:pPr>
              <a:lnSpc>
                <a:spcPts val="1439"/>
              </a:lnSpc>
            </a:pPr>
            <a:endParaRPr lang="en-US" dirty="0"/>
          </a:p>
          <a:p>
            <a:pPr marL="0">
              <a:lnSpc>
                <a:spcPct val="100000"/>
              </a:lnSpc>
            </a:pPr>
            <a:r>
              <a:rPr lang="en-US" altLang="zh-CN" sz="2400" spc="69" dirty="0">
                <a:solidFill>
                  <a:srgbClr val="000000"/>
                </a:solidFill>
                <a:latin typeface="Times New Roman"/>
                <a:ea typeface="Times New Roman"/>
              </a:rPr>
              <a:t>•</a:t>
            </a:r>
            <a:r>
              <a:rPr lang="en-US" altLang="zh-CN" sz="2400" spc="50" dirty="0">
                <a:solidFill>
                  <a:srgbClr val="000000"/>
                </a:solidFill>
                <a:latin typeface="Times New Roman"/>
                <a:cs typeface="Times New Roman"/>
              </a:rPr>
              <a:t>   </a:t>
            </a:r>
            <a:r>
              <a:rPr lang="en-US" altLang="zh-CN" sz="2400" spc="100" dirty="0">
                <a:solidFill>
                  <a:srgbClr val="000000"/>
                </a:solidFill>
                <a:latin typeface="Times New Roman"/>
                <a:ea typeface="Times New Roman"/>
              </a:rPr>
              <a:t>Phần</a:t>
            </a:r>
            <a:r>
              <a:rPr lang="en-US" altLang="zh-CN" sz="2400" spc="55" dirty="0">
                <a:solidFill>
                  <a:srgbClr val="000000"/>
                </a:solidFill>
                <a:latin typeface="Times New Roman"/>
                <a:cs typeface="Times New Roman"/>
              </a:rPr>
              <a:t> </a:t>
            </a:r>
            <a:r>
              <a:rPr lang="en-US" altLang="zh-CN" sz="2400" spc="145" dirty="0">
                <a:solidFill>
                  <a:srgbClr val="000000"/>
                </a:solidFill>
                <a:latin typeface="Times New Roman"/>
                <a:ea typeface="Times New Roman"/>
              </a:rPr>
              <a:t>mềm</a:t>
            </a:r>
            <a:r>
              <a:rPr lang="en-US" altLang="zh-CN" sz="2400" spc="55" dirty="0">
                <a:solidFill>
                  <a:srgbClr val="000000"/>
                </a:solidFill>
                <a:latin typeface="Times New Roman"/>
                <a:cs typeface="Times New Roman"/>
              </a:rPr>
              <a:t> </a:t>
            </a:r>
            <a:r>
              <a:rPr lang="en-US" altLang="zh-CN" sz="2400" spc="85" dirty="0">
                <a:solidFill>
                  <a:srgbClr val="000000"/>
                </a:solidFill>
                <a:latin typeface="Times New Roman"/>
                <a:ea typeface="Times New Roman"/>
              </a:rPr>
              <a:t>tạo</a:t>
            </a:r>
            <a:r>
              <a:rPr lang="en-US" altLang="zh-CN" sz="2400" spc="50" dirty="0">
                <a:solidFill>
                  <a:srgbClr val="000000"/>
                </a:solidFill>
                <a:latin typeface="Times New Roman"/>
                <a:cs typeface="Times New Roman"/>
              </a:rPr>
              <a:t> </a:t>
            </a:r>
            <a:r>
              <a:rPr lang="en-US" altLang="zh-CN" sz="2400" spc="100" dirty="0">
                <a:solidFill>
                  <a:srgbClr val="000000"/>
                </a:solidFill>
                <a:latin typeface="Times New Roman"/>
                <a:ea typeface="Times New Roman"/>
              </a:rPr>
              <a:t>nên</a:t>
            </a:r>
            <a:r>
              <a:rPr lang="en-US" altLang="zh-CN" sz="2400" spc="55" dirty="0">
                <a:solidFill>
                  <a:srgbClr val="000000"/>
                </a:solidFill>
                <a:latin typeface="Times New Roman"/>
                <a:cs typeface="Times New Roman"/>
              </a:rPr>
              <a:t> </a:t>
            </a:r>
            <a:r>
              <a:rPr lang="en-US" altLang="zh-CN" sz="2400" spc="94" dirty="0">
                <a:solidFill>
                  <a:srgbClr val="000000"/>
                </a:solidFill>
                <a:latin typeface="Times New Roman"/>
                <a:ea typeface="Times New Roman"/>
              </a:rPr>
              <a:t>sự</a:t>
            </a:r>
            <a:r>
              <a:rPr lang="en-US" altLang="zh-CN" sz="2400" spc="50" dirty="0">
                <a:solidFill>
                  <a:srgbClr val="000000"/>
                </a:solidFill>
                <a:latin typeface="Times New Roman"/>
                <a:cs typeface="Times New Roman"/>
              </a:rPr>
              <a:t> </a:t>
            </a:r>
            <a:r>
              <a:rPr lang="en-US" altLang="zh-CN" sz="2400" spc="94" dirty="0">
                <a:solidFill>
                  <a:srgbClr val="000000"/>
                </a:solidFill>
                <a:latin typeface="Times New Roman"/>
                <a:ea typeface="Times New Roman"/>
              </a:rPr>
              <a:t>khác</a:t>
            </a:r>
            <a:r>
              <a:rPr lang="en-US" altLang="zh-CN" sz="2400" spc="55" dirty="0">
                <a:solidFill>
                  <a:srgbClr val="000000"/>
                </a:solidFill>
                <a:latin typeface="Times New Roman"/>
                <a:cs typeface="Times New Roman"/>
              </a:rPr>
              <a:t> </a:t>
            </a:r>
            <a:r>
              <a:rPr lang="en-US" altLang="zh-CN" sz="2400" spc="80" dirty="0">
                <a:solidFill>
                  <a:srgbClr val="000000"/>
                </a:solidFill>
                <a:latin typeface="Times New Roman"/>
                <a:ea typeface="Times New Roman"/>
              </a:rPr>
              <a:t>biệt</a:t>
            </a:r>
            <a:r>
              <a:rPr lang="en-US" altLang="zh-CN" sz="2400" spc="50" dirty="0">
                <a:solidFill>
                  <a:srgbClr val="000000"/>
                </a:solidFill>
                <a:latin typeface="Times New Roman"/>
                <a:cs typeface="Times New Roman"/>
              </a:rPr>
              <a:t> </a:t>
            </a:r>
            <a:r>
              <a:rPr lang="en-US" altLang="zh-CN" sz="2400" spc="100" dirty="0">
                <a:solidFill>
                  <a:srgbClr val="000000"/>
                </a:solidFill>
                <a:latin typeface="Times New Roman"/>
                <a:ea typeface="Times New Roman"/>
              </a:rPr>
              <a:t>(phong</a:t>
            </a:r>
            <a:r>
              <a:rPr lang="en-US" altLang="zh-CN" sz="2400" spc="55" dirty="0">
                <a:solidFill>
                  <a:srgbClr val="000000"/>
                </a:solidFill>
                <a:latin typeface="Times New Roman"/>
                <a:cs typeface="Times New Roman"/>
              </a:rPr>
              <a:t> </a:t>
            </a:r>
            <a:r>
              <a:rPr lang="en-US" altLang="zh-CN" sz="2400" spc="85" dirty="0">
                <a:solidFill>
                  <a:srgbClr val="000000"/>
                </a:solidFill>
                <a:latin typeface="Times New Roman"/>
                <a:ea typeface="Times New Roman"/>
              </a:rPr>
              <a:t>cách,</a:t>
            </a:r>
            <a:r>
              <a:rPr lang="en-US" altLang="zh-CN" sz="2400" spc="50" dirty="0">
                <a:solidFill>
                  <a:srgbClr val="000000"/>
                </a:solidFill>
                <a:latin typeface="Times New Roman"/>
                <a:cs typeface="Times New Roman"/>
              </a:rPr>
              <a:t> </a:t>
            </a:r>
            <a:r>
              <a:rPr lang="en-US" altLang="zh-CN" sz="2400" spc="85" dirty="0">
                <a:solidFill>
                  <a:srgbClr val="000000"/>
                </a:solidFill>
                <a:latin typeface="Times New Roman"/>
                <a:ea typeface="Times New Roman"/>
              </a:rPr>
              <a:t>chất</a:t>
            </a:r>
            <a:r>
              <a:rPr lang="en-US" altLang="zh-CN" sz="2400" spc="55" dirty="0">
                <a:solidFill>
                  <a:srgbClr val="000000"/>
                </a:solidFill>
                <a:latin typeface="Times New Roman"/>
                <a:cs typeface="Times New Roman"/>
              </a:rPr>
              <a:t> </a:t>
            </a:r>
            <a:r>
              <a:rPr lang="en-US" altLang="zh-CN" sz="2400" spc="100" dirty="0">
                <a:solidFill>
                  <a:srgbClr val="000000"/>
                </a:solidFill>
                <a:latin typeface="Times New Roman"/>
                <a:ea typeface="Times New Roman"/>
              </a:rPr>
              <a:t>lượng</a:t>
            </a:r>
            <a:r>
              <a:rPr lang="en-US" altLang="zh-CN" sz="2400" spc="50" dirty="0">
                <a:solidFill>
                  <a:srgbClr val="000000"/>
                </a:solidFill>
                <a:latin typeface="Times New Roman"/>
                <a:cs typeface="Times New Roman"/>
              </a:rPr>
              <a:t> </a:t>
            </a:r>
            <a:r>
              <a:rPr lang="en-US" altLang="zh-CN" sz="2400" spc="85" dirty="0">
                <a:solidFill>
                  <a:srgbClr val="000000"/>
                </a:solidFill>
                <a:latin typeface="Times New Roman"/>
                <a:ea typeface="Times New Roman"/>
              </a:rPr>
              <a:t>lao</a:t>
            </a:r>
          </a:p>
          <a:p>
            <a:pPr>
              <a:lnSpc>
                <a:spcPts val="1439"/>
              </a:lnSpc>
            </a:pPr>
            <a:endParaRPr lang="en-US" dirty="0"/>
          </a:p>
          <a:p>
            <a:pPr marL="0" indent="343204">
              <a:lnSpc>
                <a:spcPct val="100000"/>
              </a:lnSpc>
            </a:pPr>
            <a:r>
              <a:rPr lang="en-US" altLang="zh-CN" sz="2400" dirty="0">
                <a:solidFill>
                  <a:srgbClr val="000000"/>
                </a:solidFill>
                <a:latin typeface="Times New Roman"/>
                <a:ea typeface="Times New Roman"/>
              </a:rPr>
              <a:t>động)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giữa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các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tổ</a:t>
            </a:r>
            <a:r>
              <a:rPr lang="en-US" altLang="zh-CN" sz="2400" spc="-30" dirty="0">
                <a:solidFill>
                  <a:srgbClr val="000000"/>
                </a:solidFill>
                <a:latin typeface="Times New Roman"/>
                <a:cs typeface="Times New Roman"/>
              </a:rPr>
              <a:t> </a:t>
            </a:r>
            <a:r>
              <a:rPr lang="en-US" altLang="zh-CN" sz="2400" dirty="0">
                <a:solidFill>
                  <a:srgbClr val="000000"/>
                </a:solidFill>
                <a:latin typeface="Times New Roman"/>
                <a:ea typeface="Times New Roman"/>
              </a:rPr>
              <a:t>chức</a:t>
            </a:r>
          </a:p>
          <a:p>
            <a:pPr>
              <a:lnSpc>
                <a:spcPts val="1435"/>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Ngày</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càng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nhiều</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hệ</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thống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được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điều</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khiển,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trợ</a:t>
            </a:r>
            <a:r>
              <a:rPr lang="en-US" altLang="zh-CN" sz="2400" spc="20" dirty="0">
                <a:solidFill>
                  <a:srgbClr val="000000"/>
                </a:solidFill>
                <a:latin typeface="Times New Roman"/>
                <a:cs typeface="Times New Roman"/>
              </a:rPr>
              <a:t> </a:t>
            </a:r>
            <a:r>
              <a:rPr lang="en-US" altLang="zh-CN" sz="2400" dirty="0">
                <a:solidFill>
                  <a:srgbClr val="000000"/>
                </a:solidFill>
                <a:latin typeface="Times New Roman"/>
                <a:ea typeface="Times New Roman"/>
              </a:rPr>
              <a:t>giúp</a:t>
            </a:r>
          </a:p>
          <a:p>
            <a:pPr>
              <a:lnSpc>
                <a:spcPts val="1439"/>
              </a:lnSpc>
            </a:pPr>
            <a:endParaRPr lang="en-US" dirty="0"/>
          </a:p>
          <a:p>
            <a:pPr marL="0">
              <a:lnSpc>
                <a:spcPct val="100000"/>
              </a:lnSpc>
            </a:pPr>
            <a:r>
              <a:rPr lang="en-US" altLang="zh-CN" sz="2400" dirty="0">
                <a:solidFill>
                  <a:srgbClr val="000000"/>
                </a:solidFill>
                <a:latin typeface="Times New Roman"/>
                <a:ea typeface="Times New Roman"/>
              </a:rPr>
              <a: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Ứng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dụng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của</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phần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mềm</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có</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mặt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trên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mọi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lĩnh</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vực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xã</a:t>
            </a:r>
            <a:r>
              <a:rPr lang="en-US" altLang="zh-CN" sz="2400" spc="-10" dirty="0">
                <a:solidFill>
                  <a:srgbClr val="000000"/>
                </a:solidFill>
                <a:latin typeface="Times New Roman"/>
                <a:cs typeface="Times New Roman"/>
              </a:rPr>
              <a:t> </a:t>
            </a:r>
            <a:r>
              <a:rPr lang="en-US" altLang="zh-CN" sz="2400" dirty="0">
                <a:solidFill>
                  <a:srgbClr val="000000"/>
                </a:solidFill>
                <a:latin typeface="Times New Roman"/>
                <a:ea typeface="Times New Roman"/>
              </a:rPr>
              <a:t>hội</a:t>
            </a:r>
          </a:p>
        </p:txBody>
      </p:sp>
      <p:sp>
        <p:nvSpPr>
          <p:cNvPr id="3" name="TextBox 6">
            <a:extLst>
              <a:ext uri="{FF2B5EF4-FFF2-40B4-BE49-F238E27FC236}">
                <a16:creationId xmlns:a16="http://schemas.microsoft.com/office/drawing/2014/main" id="{8AEC8478-69A3-3F2C-63D5-D8C3EA467CBE}"/>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5" name="TextBox 77">
            <a:extLst>
              <a:ext uri="{FF2B5EF4-FFF2-40B4-BE49-F238E27FC236}">
                <a16:creationId xmlns:a16="http://schemas.microsoft.com/office/drawing/2014/main" id="{5A978685-ADD5-740B-E479-D5EF2F9787FE}"/>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3"/>
          <p:cNvPicPr>
            <a:picLocks noChangeAspect="1"/>
          </p:cNvPicPr>
          <p:nvPr/>
        </p:nvPicPr>
        <p:blipFill>
          <a:blip r:embed="rId2"/>
          <a:stretch>
            <a:fillRect/>
          </a:stretch>
        </p:blipFill>
        <p:spPr>
          <a:xfrm>
            <a:off x="0" y="22334"/>
            <a:ext cx="9144000" cy="6858000"/>
          </a:xfrm>
          <a:prstGeom prst="rect">
            <a:avLst/>
          </a:prstGeom>
        </p:spPr>
      </p:pic>
      <p:sp>
        <p:nvSpPr>
          <p:cNvPr id="2" name="TextBox 43"/>
          <p:cNvSpPr txBox="1"/>
          <p:nvPr/>
        </p:nvSpPr>
        <p:spPr>
          <a:xfrm>
            <a:off x="637575" y="1411053"/>
            <a:ext cx="7353544" cy="2200539"/>
          </a:xfrm>
          <a:prstGeom prst="rect">
            <a:avLst/>
          </a:prstGeom>
          <a:noFill/>
        </p:spPr>
        <p:txBody>
          <a:bodyPr wrap="square" lIns="0" tIns="0" rIns="0" bIns="0" rtlCol="0">
            <a:spAutoFit/>
          </a:bodyPr>
          <a:lstStyle/>
          <a:p>
            <a:pPr marL="0">
              <a:lnSpc>
                <a:spcPct val="100000"/>
              </a:lnSpc>
            </a:pPr>
            <a:r>
              <a:rPr lang="en-US" altLang="zh-CN" sz="2800" b="1">
                <a:solidFill>
                  <a:srgbClr val="BF0000"/>
                </a:solidFill>
                <a:latin typeface="Times New Roman"/>
                <a:ea typeface="Times New Roman"/>
              </a:rPr>
              <a:t>1.3</a:t>
            </a:r>
            <a:r>
              <a:rPr lang="en-US" altLang="zh-CN" sz="2800" b="1" dirty="0">
                <a:solidFill>
                  <a:srgbClr val="BF0000"/>
                </a:solidFill>
                <a:latin typeface="Times New Roman"/>
                <a:ea typeface="Times New Roman"/>
              </a:rPr>
              <a:t>.</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Đặc</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trưng</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của</a:t>
            </a:r>
            <a:r>
              <a:rPr lang="en-US" altLang="zh-CN" sz="2800" b="1" dirty="0">
                <a:solidFill>
                  <a:srgbClr val="BF0000"/>
                </a:solidFill>
                <a:latin typeface="Times New Roman"/>
                <a:cs typeface="Times New Roman"/>
              </a:rPr>
              <a:t> </a:t>
            </a:r>
            <a:r>
              <a:rPr lang="en-US" altLang="zh-CN" sz="2800" b="1" dirty="0">
                <a:solidFill>
                  <a:srgbClr val="BF0000"/>
                </a:solidFill>
                <a:latin typeface="Times New Roman"/>
                <a:ea typeface="Times New Roman"/>
              </a:rPr>
              <a:t>phần</a:t>
            </a:r>
            <a:r>
              <a:rPr lang="en-US" altLang="zh-CN" sz="2800" b="1" spc="-10" dirty="0">
                <a:solidFill>
                  <a:srgbClr val="BF0000"/>
                </a:solidFill>
                <a:latin typeface="Times New Roman"/>
                <a:cs typeface="Times New Roman"/>
              </a:rPr>
              <a:t> </a:t>
            </a:r>
            <a:r>
              <a:rPr lang="en-US" altLang="zh-CN" sz="2800" b="1" dirty="0">
                <a:solidFill>
                  <a:srgbClr val="BF0000"/>
                </a:solidFill>
                <a:latin typeface="Times New Roman"/>
                <a:ea typeface="Times New Roman"/>
              </a:rPr>
              <a:t>mềm</a:t>
            </a:r>
          </a:p>
          <a:p>
            <a:pPr>
              <a:lnSpc>
                <a:spcPts val="1000"/>
              </a:lnSpc>
            </a:pPr>
            <a:endParaRPr lang="en-US" dirty="0"/>
          </a:p>
          <a:p>
            <a:pPr>
              <a:lnSpc>
                <a:spcPts val="1025"/>
              </a:lnSpc>
            </a:pPr>
            <a:endParaRPr lang="en-US" dirty="0"/>
          </a:p>
          <a:p>
            <a:pPr marL="0">
              <a:lnSpc>
                <a:spcPct val="100000"/>
              </a:lnSpc>
            </a:pPr>
            <a:r>
              <a:rPr lang="en-US" altLang="zh-CN" sz="2400" dirty="0">
                <a:solidFill>
                  <a:srgbClr val="001E5E"/>
                </a:solidFill>
                <a:latin typeface="Times New Roman"/>
                <a:ea typeface="Times New Roman"/>
              </a:rPr>
              <a:t>•</a:t>
            </a:r>
            <a:r>
              <a:rPr lang="en-US" altLang="zh-CN" sz="2400" dirty="0">
                <a:solidFill>
                  <a:srgbClr val="001E5E"/>
                </a:solidFill>
                <a:latin typeface="Times New Roman"/>
                <a:cs typeface="Times New Roman"/>
              </a:rPr>
              <a:t>   </a:t>
            </a:r>
            <a:r>
              <a:rPr lang="en-US" altLang="zh-CN" sz="2400" b="1" dirty="0">
                <a:solidFill>
                  <a:srgbClr val="001E5E"/>
                </a:solidFill>
                <a:latin typeface="Times New Roman"/>
                <a:ea typeface="Times New Roman"/>
              </a:rPr>
              <a:t>Không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mòn</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cũ</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nhưng</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thoái</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hóa</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theo</a:t>
            </a:r>
            <a:r>
              <a:rPr lang="en-US" altLang="zh-CN" sz="2400" b="1" dirty="0">
                <a:solidFill>
                  <a:srgbClr val="001E5E"/>
                </a:solidFill>
                <a:latin typeface="Times New Roman"/>
                <a:cs typeface="Times New Roman"/>
              </a:rPr>
              <a:t> </a:t>
            </a:r>
            <a:r>
              <a:rPr lang="en-US" altLang="zh-CN" sz="2400" b="1" dirty="0">
                <a:solidFill>
                  <a:srgbClr val="001E5E"/>
                </a:solidFill>
                <a:latin typeface="Times New Roman"/>
                <a:ea typeface="Times New Roman"/>
              </a:rPr>
              <a:t>thời</a:t>
            </a:r>
            <a:r>
              <a:rPr lang="en-US" altLang="zh-CN" sz="2400" b="1" spc="64" dirty="0">
                <a:solidFill>
                  <a:srgbClr val="001E5E"/>
                </a:solidFill>
                <a:latin typeface="Times New Roman"/>
                <a:cs typeface="Times New Roman"/>
              </a:rPr>
              <a:t> </a:t>
            </a:r>
            <a:r>
              <a:rPr lang="en-US" altLang="zh-CN" sz="2400" b="1" dirty="0">
                <a:solidFill>
                  <a:srgbClr val="001E5E"/>
                </a:solidFill>
                <a:latin typeface="Times New Roman"/>
                <a:ea typeface="Times New Roman"/>
              </a:rPr>
              <a:t>gian</a:t>
            </a:r>
          </a:p>
          <a:p>
            <a:pPr>
              <a:lnSpc>
                <a:spcPts val="759"/>
              </a:lnSpc>
            </a:pPr>
            <a:endParaRPr lang="en-US" dirty="0"/>
          </a:p>
          <a:p>
            <a:pPr marL="457504" hangingPunct="0">
              <a:lnSpc>
                <a:spcPct val="150000"/>
              </a:lnSpc>
            </a:pPr>
            <a:r>
              <a:rPr lang="en-US" altLang="zh-CN" sz="2400" dirty="0">
                <a:solidFill>
                  <a:srgbClr val="000000"/>
                </a:solidFill>
                <a:latin typeface="Times New Roman"/>
                <a:ea typeface="Times New Roman"/>
              </a:rPr>
              <a:t>–</a:t>
            </a:r>
            <a:r>
              <a:rPr lang="en-US" altLang="zh-CN" sz="2400" spc="94" dirty="0">
                <a:solidFill>
                  <a:srgbClr val="000000"/>
                </a:solidFill>
                <a:latin typeface="Times New Roman"/>
                <a:cs typeface="Times New Roman"/>
              </a:rPr>
              <a:t> </a:t>
            </a:r>
            <a:r>
              <a:rPr lang="en-US" altLang="zh-CN" sz="2400" dirty="0">
                <a:solidFill>
                  <a:srgbClr val="000000"/>
                </a:solidFill>
                <a:latin typeface="Times New Roman"/>
                <a:ea typeface="Times New Roman"/>
              </a:rPr>
              <a:t>Môi</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trường</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sử</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dụng,</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nhu</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cầu</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thay</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đổi</a:t>
            </a:r>
            <a:r>
              <a:rPr lang="en-US" altLang="zh-CN" sz="2400" spc="100" dirty="0">
                <a:solidFill>
                  <a:srgbClr val="000000"/>
                </a:solidFill>
                <a:latin typeface="Times New Roman"/>
                <a:cs typeface="Times New Roman"/>
              </a:rPr>
              <a:t> </a:t>
            </a:r>
            <a:r>
              <a:rPr lang="en-US" altLang="zh-CN" sz="2400" dirty="0">
                <a:solidFill>
                  <a:srgbClr val="000000"/>
                </a:solidFill>
                <a:latin typeface="Wingdings"/>
                <a:ea typeface="Wingdings"/>
              </a:rPr>
              <a:t></a:t>
            </a:r>
            <a:r>
              <a:rPr lang="en-US" altLang="zh-CN" sz="2400" dirty="0">
                <a:solidFill>
                  <a:srgbClr val="000000"/>
                </a:solidFill>
                <a:latin typeface="Times New Roman"/>
                <a:ea typeface="Times New Roman"/>
              </a:rPr>
              <a:t>không</a:t>
            </a:r>
            <a:r>
              <a:rPr lang="en-US" altLang="zh-CN" sz="2400" spc="100" dirty="0">
                <a:solidFill>
                  <a:srgbClr val="000000"/>
                </a:solidFill>
                <a:latin typeface="Times New Roman"/>
                <a:cs typeface="Times New Roman"/>
              </a:rPr>
              <a:t> </a:t>
            </a:r>
            <a:r>
              <a:rPr lang="en-US" altLang="zh-CN" sz="2400" dirty="0">
                <a:solidFill>
                  <a:srgbClr val="000000"/>
                </a:solidFill>
                <a:latin typeface="Times New Roman"/>
                <a:ea typeface="Times New Roman"/>
              </a:rPr>
              <a:t>dùng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Lỗi</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phát</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sinh</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tăng</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do</a:t>
            </a:r>
            <a:r>
              <a:rPr lang="en-US" altLang="zh-CN" sz="2400" spc="114" dirty="0">
                <a:solidFill>
                  <a:srgbClr val="000000"/>
                </a:solidFill>
                <a:latin typeface="Times New Roman"/>
                <a:cs typeface="Times New Roman"/>
              </a:rPr>
              <a:t> </a:t>
            </a:r>
            <a:r>
              <a:rPr lang="en-US" altLang="zh-CN" sz="2400" dirty="0">
                <a:solidFill>
                  <a:srgbClr val="000000"/>
                </a:solidFill>
                <a:latin typeface="Times New Roman"/>
                <a:ea typeface="Times New Roman"/>
              </a:rPr>
              <a:t>nâng</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cấp</a:t>
            </a:r>
            <a:r>
              <a:rPr lang="en-US" altLang="zh-CN" sz="2400" spc="110" dirty="0">
                <a:solidFill>
                  <a:srgbClr val="000000"/>
                </a:solidFill>
                <a:latin typeface="Times New Roman"/>
                <a:cs typeface="Times New Roman"/>
              </a:rPr>
              <a:t> </a:t>
            </a:r>
            <a:r>
              <a:rPr lang="en-US" altLang="zh-CN" sz="2400" dirty="0">
                <a:solidFill>
                  <a:srgbClr val="000000"/>
                </a:solidFill>
                <a:latin typeface="Wingdings"/>
                <a:ea typeface="Wingdings"/>
              </a:rPr>
              <a:t></a:t>
            </a:r>
            <a:r>
              <a:rPr lang="en-US" altLang="zh-CN" sz="2400" dirty="0">
                <a:solidFill>
                  <a:srgbClr val="000000"/>
                </a:solidFill>
                <a:latin typeface="Times New Roman"/>
                <a:ea typeface="Times New Roman"/>
              </a:rPr>
              <a:t>quá</a:t>
            </a:r>
            <a:r>
              <a:rPr lang="en-US" altLang="zh-CN" sz="2400" spc="110" dirty="0">
                <a:solidFill>
                  <a:srgbClr val="000000"/>
                </a:solidFill>
                <a:latin typeface="Times New Roman"/>
                <a:cs typeface="Times New Roman"/>
              </a:rPr>
              <a:t> </a:t>
            </a:r>
            <a:r>
              <a:rPr lang="en-US" altLang="zh-CN" sz="2400" dirty="0">
                <a:solidFill>
                  <a:srgbClr val="000000"/>
                </a:solidFill>
                <a:latin typeface="Times New Roman"/>
                <a:ea typeface="Times New Roman"/>
              </a:rPr>
              <a:t>mức</a:t>
            </a:r>
          </a:p>
        </p:txBody>
      </p:sp>
      <p:sp>
        <p:nvSpPr>
          <p:cNvPr id="3" name="TextBox 6">
            <a:extLst>
              <a:ext uri="{FF2B5EF4-FFF2-40B4-BE49-F238E27FC236}">
                <a16:creationId xmlns:a16="http://schemas.microsoft.com/office/drawing/2014/main" id="{AF8C1DF8-0973-C426-73A0-5978FB8A2EA1}"/>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dirty="0">
                <a:solidFill>
                  <a:srgbClr val="FEFEFE"/>
                </a:solidFill>
                <a:latin typeface="Times New Roman"/>
                <a:ea typeface="Times New Roman"/>
              </a:rPr>
              <a:t>1</a:t>
            </a:r>
            <a:r>
              <a:rPr lang="en-US" altLang="zh-CN" sz="3000" b="1">
                <a:solidFill>
                  <a:srgbClr val="FEFEFE"/>
                </a:solidFill>
                <a:latin typeface="Times New Roman"/>
                <a:ea typeface="Times New Roman"/>
              </a:rPr>
              <a:t>.</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KHÁI NIỆM CƠ BẢN VỀ</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PHẦN</a:t>
            </a:r>
            <a:r>
              <a:rPr lang="en-US" altLang="zh-CN" sz="3000" b="1" spc="-34">
                <a:solidFill>
                  <a:srgbClr val="FEFEFE"/>
                </a:solidFill>
                <a:latin typeface="Times New Roman"/>
                <a:cs typeface="Times New Roman"/>
              </a:rPr>
              <a:t> </a:t>
            </a:r>
            <a:r>
              <a:rPr lang="en-US" altLang="zh-CN" sz="3000" b="1">
                <a:solidFill>
                  <a:srgbClr val="FEFEFE"/>
                </a:solidFill>
                <a:latin typeface="Times New Roman"/>
                <a:ea typeface="Times New Roman"/>
              </a:rPr>
              <a:t>MỀM</a:t>
            </a:r>
            <a:endParaRPr lang="en-US" dirty="0"/>
          </a:p>
        </p:txBody>
      </p:sp>
      <p:sp>
        <p:nvSpPr>
          <p:cNvPr id="5" name="TextBox 77">
            <a:extLst>
              <a:ext uri="{FF2B5EF4-FFF2-40B4-BE49-F238E27FC236}">
                <a16:creationId xmlns:a16="http://schemas.microsoft.com/office/drawing/2014/main" id="{484C68BE-CE03-5E6F-76AA-4AB44573CCF1}"/>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TotalTime>
  <Words>3629</Words>
  <Application>Microsoft Office PowerPoint</Application>
  <PresentationFormat>On-screen Show (4:3)</PresentationFormat>
  <Paragraphs>558</Paragraphs>
  <Slides>46</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Amasis MT Pro</vt:lpstr>
      <vt:lpstr>Arial</vt:lpstr>
      <vt:lpstr>Calibri</vt:lpstr>
      <vt:lpstr>Tahoma</vt:lpstr>
      <vt:lpstr>Times New Roman</vt:lpstr>
      <vt:lpstr>Wingdings</vt:lpstr>
      <vt:lpstr>Office Theme</vt:lpstr>
      <vt:lpstr>PHÂN TÍCH THIẾT KẾ YÊU CẦU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Đào Thị Lệ Thủy</cp:lastModifiedBy>
  <cp:revision>40</cp:revision>
  <dcterms:created xsi:type="dcterms:W3CDTF">2011-01-21T15:00:27Z</dcterms:created>
  <dcterms:modified xsi:type="dcterms:W3CDTF">2023-08-12T08:26:26Z</dcterms:modified>
</cp:coreProperties>
</file>